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8" r:id="rId1"/>
  </p:sldMasterIdLst>
  <p:notesMasterIdLst>
    <p:notesMasterId r:id="rId40"/>
  </p:notesMasterIdLst>
  <p:sldIdLst>
    <p:sldId id="2147" r:id="rId2"/>
    <p:sldId id="2224" r:id="rId3"/>
    <p:sldId id="2278" r:id="rId4"/>
    <p:sldId id="2279" r:id="rId5"/>
    <p:sldId id="294" r:id="rId6"/>
    <p:sldId id="256" r:id="rId7"/>
    <p:sldId id="258" r:id="rId8"/>
    <p:sldId id="259" r:id="rId9"/>
    <p:sldId id="419" r:id="rId10"/>
    <p:sldId id="2136" r:id="rId11"/>
    <p:sldId id="2140" r:id="rId12"/>
    <p:sldId id="2265" r:id="rId13"/>
    <p:sldId id="2142" r:id="rId14"/>
    <p:sldId id="2143" r:id="rId15"/>
    <p:sldId id="2274" r:id="rId16"/>
    <p:sldId id="2276" r:id="rId17"/>
    <p:sldId id="2230" r:id="rId18"/>
    <p:sldId id="2231" r:id="rId19"/>
    <p:sldId id="2232" r:id="rId20"/>
    <p:sldId id="2235" r:id="rId21"/>
    <p:sldId id="2269" r:id="rId22"/>
    <p:sldId id="2237" r:id="rId23"/>
    <p:sldId id="2242" r:id="rId24"/>
    <p:sldId id="2244" r:id="rId25"/>
    <p:sldId id="2258" r:id="rId26"/>
    <p:sldId id="2256" r:id="rId27"/>
    <p:sldId id="2245" r:id="rId28"/>
    <p:sldId id="2260" r:id="rId29"/>
    <p:sldId id="2261" r:id="rId30"/>
    <p:sldId id="2262" r:id="rId31"/>
    <p:sldId id="2249" r:id="rId32"/>
    <p:sldId id="2214" r:id="rId33"/>
    <p:sldId id="2243" r:id="rId34"/>
    <p:sldId id="2266" r:id="rId35"/>
    <p:sldId id="2267" r:id="rId36"/>
    <p:sldId id="2268" r:id="rId37"/>
    <p:sldId id="2233" r:id="rId38"/>
    <p:sldId id="2234" r:id="rId39"/>
  </p:sldIdLst>
  <p:sldSz cx="12192000" cy="6858000"/>
  <p:notesSz cx="6858000" cy="9144000"/>
  <p:embeddedFontLst>
    <p:embeddedFont>
      <p:font typeface="Open Sans Bold" panose="020B0806030504020204" pitchFamily="34" charset="0"/>
      <p:bold r:id="rId41"/>
    </p:embeddedFont>
    <p:embeddedFont>
      <p:font typeface="Raleway" pitchFamily="2" charset="0"/>
      <p:regular r:id="rId42"/>
      <p:bold r:id="rId43"/>
      <p:italic r:id="rId44"/>
      <p:boldItalic r:id="rId45"/>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0AEB1CF-2378-4D71-B8AC-E37C2084360E}">
          <p14:sldIdLst>
            <p14:sldId id="2147"/>
            <p14:sldId id="2224"/>
            <p14:sldId id="2278"/>
            <p14:sldId id="2279"/>
            <p14:sldId id="294"/>
            <p14:sldId id="256"/>
            <p14:sldId id="258"/>
            <p14:sldId id="259"/>
          </p14:sldIdLst>
        </p14:section>
        <p14:section name="Corporate Presentation" id="{DF1D176D-2357-41AA-B680-2C079764B426}">
          <p14:sldIdLst>
            <p14:sldId id="419"/>
            <p14:sldId id="2136"/>
            <p14:sldId id="2140"/>
            <p14:sldId id="2265"/>
            <p14:sldId id="2142"/>
            <p14:sldId id="2143"/>
            <p14:sldId id="2274"/>
          </p14:sldIdLst>
        </p14:section>
        <p14:section name="Grammer Locations" id="{8D1CDC72-D8AC-4AB3-BC64-57BF4F710DD0}">
          <p14:sldIdLst>
            <p14:sldId id="2276"/>
            <p14:sldId id="2230"/>
            <p14:sldId id="2231"/>
            <p14:sldId id="2232"/>
          </p14:sldIdLst>
        </p14:section>
        <p14:section name="Division Commercial Vehicles" id="{56A3D992-90FE-4CFE-83B5-FCF29388AF3C}">
          <p14:sldIdLst>
            <p14:sldId id="2235"/>
            <p14:sldId id="2269"/>
            <p14:sldId id="2237"/>
            <p14:sldId id="2242"/>
            <p14:sldId id="2244"/>
            <p14:sldId id="2258"/>
            <p14:sldId id="2256"/>
          </p14:sldIdLst>
        </p14:section>
        <p14:section name="Commercial Vehicles Products" id="{02F1EA69-99BE-4088-883D-EE5D06D15401}">
          <p14:sldIdLst>
            <p14:sldId id="2245"/>
            <p14:sldId id="2260"/>
            <p14:sldId id="2261"/>
            <p14:sldId id="2262"/>
          </p14:sldIdLst>
        </p14:section>
        <p14:section name="Outro" id="{3BFB2D4D-4C5C-47A8-825B-12718D453509}">
          <p14:sldIdLst>
            <p14:sldId id="2249"/>
            <p14:sldId id="2214"/>
          </p14:sldIdLst>
        </p14:section>
        <p14:section name="BackUp" id="{A61C1091-FF1C-470B-9BFB-A62D79084C04}">
          <p14:sldIdLst>
            <p14:sldId id="2243"/>
            <p14:sldId id="2266"/>
            <p14:sldId id="2267"/>
            <p14:sldId id="2268"/>
            <p14:sldId id="2233"/>
            <p14:sldId id="2234"/>
          </p14:sldIdLst>
        </p14:section>
      </p14:sectionLst>
    </p:ext>
    <p:ext uri="{EFAFB233-063F-42B5-8137-9DF3F51BA10A}">
      <p15:sldGuideLst xmlns:p15="http://schemas.microsoft.com/office/powerpoint/2012/main">
        <p15:guide id="1" pos="438" userDrawn="1">
          <p15:clr>
            <a:srgbClr val="A4A3A4"/>
          </p15:clr>
        </p15:guide>
        <p15:guide id="2" pos="7242" userDrawn="1">
          <p15:clr>
            <a:srgbClr val="A4A3A4"/>
          </p15:clr>
        </p15:guide>
        <p15:guide id="3" orient="horz" pos="913" userDrawn="1">
          <p15:clr>
            <a:srgbClr val="A4A3A4"/>
          </p15:clr>
        </p15:guide>
        <p15:guide id="4" orient="horz" pos="3974" userDrawn="1">
          <p15:clr>
            <a:srgbClr val="A4A3A4"/>
          </p15:clr>
        </p15:guide>
        <p15:guide id="5" orient="horz" pos="8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1AB"/>
    <a:srgbClr val="005195"/>
    <a:srgbClr val="F3F2F1"/>
    <a:srgbClr val="69A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94615" autoAdjust="0"/>
  </p:normalViewPr>
  <p:slideViewPr>
    <p:cSldViewPr snapToObjects="1">
      <p:cViewPr>
        <p:scale>
          <a:sx n="70" d="100"/>
          <a:sy n="70" d="100"/>
        </p:scale>
        <p:origin x="1195" y="245"/>
      </p:cViewPr>
      <p:guideLst>
        <p:guide pos="438"/>
        <p:guide pos="7242"/>
        <p:guide orient="horz" pos="913"/>
        <p:guide orient="horz" pos="3974"/>
        <p:guide orient="horz" pos="867"/>
      </p:guideLst>
    </p:cSldViewPr>
  </p:slideViewPr>
  <p:notesTextViewPr>
    <p:cViewPr>
      <p:scale>
        <a:sx n="1" d="1"/>
        <a:sy n="1" d="1"/>
      </p:scale>
      <p:origin x="0" y="0"/>
    </p:cViewPr>
  </p:notesTextViewPr>
  <p:sorterViewPr>
    <p:cViewPr>
      <p:scale>
        <a:sx n="75" d="100"/>
        <a:sy n="75"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5C8F-48EE-807D-DEA9FB09E178}"/>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5C8F-48EE-807D-DEA9FB09E178}"/>
              </c:ext>
            </c:extLst>
          </c:dPt>
          <c:dPt>
            <c:idx val="2"/>
            <c:bubble3D val="0"/>
            <c:spPr>
              <a:solidFill>
                <a:schemeClr val="bg2"/>
              </a:solidFill>
              <a:ln w="19050">
                <a:solidFill>
                  <a:schemeClr val="bg1"/>
                </a:solidFill>
              </a:ln>
              <a:effectLst/>
            </c:spPr>
            <c:extLst>
              <c:ext xmlns:c16="http://schemas.microsoft.com/office/drawing/2014/chart" uri="{C3380CC4-5D6E-409C-BE32-E72D297353CC}">
                <c16:uniqueId val="{00000005-5C8F-48EE-807D-DEA9FB09E178}"/>
              </c:ext>
            </c:extLst>
          </c:dPt>
          <c:dPt>
            <c:idx val="3"/>
            <c:bubble3D val="0"/>
            <c:spPr>
              <a:solidFill>
                <a:schemeClr val="accent4"/>
              </a:solidFill>
              <a:ln w="19050">
                <a:solidFill>
                  <a:schemeClr val="bg1"/>
                </a:solidFill>
              </a:ln>
              <a:effectLst/>
            </c:spPr>
            <c:extLst>
              <c:ext xmlns:c16="http://schemas.microsoft.com/office/drawing/2014/chart" uri="{C3380CC4-5D6E-409C-BE32-E72D297353CC}">
                <c16:uniqueId val="{00000007-5C8F-48EE-807D-DEA9FB09E178}"/>
              </c:ext>
            </c:extLst>
          </c:dPt>
          <c:cat>
            <c:strRef>
              <c:f>Tabelle1!$A$2:$A$5</c:f>
              <c:strCache>
                <c:ptCount val="3"/>
                <c:pt idx="0">
                  <c:v>1. Quartal</c:v>
                </c:pt>
                <c:pt idx="1">
                  <c:v>2. Quartal</c:v>
                </c:pt>
                <c:pt idx="2">
                  <c:v>3. Quartal</c:v>
                </c:pt>
              </c:strCache>
            </c:strRef>
          </c:cat>
          <c:val>
            <c:numRef>
              <c:f>Tabelle1!$B$2:$B$5</c:f>
              <c:numCache>
                <c:formatCode>General</c:formatCode>
                <c:ptCount val="4"/>
                <c:pt idx="0">
                  <c:v>53</c:v>
                </c:pt>
                <c:pt idx="1">
                  <c:v>26</c:v>
                </c:pt>
                <c:pt idx="2">
                  <c:v>21</c:v>
                </c:pt>
              </c:numCache>
            </c:numRef>
          </c:val>
          <c:extLst>
            <c:ext xmlns:c16="http://schemas.microsoft.com/office/drawing/2014/chart" uri="{C3380CC4-5D6E-409C-BE32-E72D297353CC}">
              <c16:uniqueId val="{00000008-5C8F-48EE-807D-DEA9FB09E178}"/>
            </c:ext>
          </c:extLst>
        </c:ser>
        <c:dLbls>
          <c:showLegendKey val="0"/>
          <c:showVal val="0"/>
          <c:showCatName val="0"/>
          <c:showSerName val="0"/>
          <c:showPercent val="0"/>
          <c:showBubbleSize val="0"/>
          <c:showLeaderLines val="1"/>
        </c:dLbls>
        <c:firstSliceAng val="0"/>
        <c:holeSize val="3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ln w="12700">
              <a:solidFill>
                <a:schemeClr val="bg1"/>
              </a:solidFill>
            </a:ln>
          </c:spPr>
          <c:dPt>
            <c:idx val="0"/>
            <c:bubble3D val="0"/>
            <c:spPr>
              <a:solidFill>
                <a:schemeClr val="accent1"/>
              </a:solidFill>
              <a:ln w="12700">
                <a:solidFill>
                  <a:schemeClr val="bg1"/>
                </a:solidFill>
              </a:ln>
              <a:effectLst/>
            </c:spPr>
            <c:extLst>
              <c:ext xmlns:c16="http://schemas.microsoft.com/office/drawing/2014/chart" uri="{C3380CC4-5D6E-409C-BE32-E72D297353CC}">
                <c16:uniqueId val="{00000001-E433-4D50-AE6F-4A48872A3DFD}"/>
              </c:ext>
            </c:extLst>
          </c:dPt>
          <c:dPt>
            <c:idx val="1"/>
            <c:bubble3D val="0"/>
            <c:spPr>
              <a:solidFill>
                <a:schemeClr val="bg2"/>
              </a:solidFill>
              <a:ln w="12700">
                <a:solidFill>
                  <a:schemeClr val="bg1"/>
                </a:solidFill>
              </a:ln>
              <a:effectLst/>
            </c:spPr>
            <c:extLst>
              <c:ext xmlns:c16="http://schemas.microsoft.com/office/drawing/2014/chart" uri="{C3380CC4-5D6E-409C-BE32-E72D297353CC}">
                <c16:uniqueId val="{00000003-E433-4D50-AE6F-4A48872A3DFD}"/>
              </c:ext>
            </c:extLst>
          </c:dPt>
          <c:dPt>
            <c:idx val="2"/>
            <c:bubble3D val="0"/>
            <c:spPr>
              <a:solidFill>
                <a:schemeClr val="bg2"/>
              </a:solidFill>
              <a:ln w="12700">
                <a:solidFill>
                  <a:schemeClr val="bg1"/>
                </a:solidFill>
              </a:ln>
              <a:effectLst/>
            </c:spPr>
            <c:extLst>
              <c:ext xmlns:c16="http://schemas.microsoft.com/office/drawing/2014/chart" uri="{C3380CC4-5D6E-409C-BE32-E72D297353CC}">
                <c16:uniqueId val="{00000005-E433-4D50-AE6F-4A48872A3DFD}"/>
              </c:ext>
            </c:extLst>
          </c:dPt>
          <c:dPt>
            <c:idx val="3"/>
            <c:bubble3D val="0"/>
            <c:spPr>
              <a:solidFill>
                <a:schemeClr val="accent4"/>
              </a:solidFill>
              <a:ln w="12700">
                <a:solidFill>
                  <a:schemeClr val="bg1"/>
                </a:solidFill>
              </a:ln>
              <a:effectLst/>
            </c:spPr>
            <c:extLst>
              <c:ext xmlns:c16="http://schemas.microsoft.com/office/drawing/2014/chart" uri="{C3380CC4-5D6E-409C-BE32-E72D297353CC}">
                <c16:uniqueId val="{00000007-E433-4D50-AE6F-4A48872A3DFD}"/>
              </c:ext>
            </c:extLst>
          </c:dPt>
          <c:cat>
            <c:strRef>
              <c:f>Tabelle1!$A$2:$A$5</c:f>
              <c:strCache>
                <c:ptCount val="2"/>
                <c:pt idx="0">
                  <c:v>1. Quartal</c:v>
                </c:pt>
                <c:pt idx="1">
                  <c:v>2. Quartal</c:v>
                </c:pt>
              </c:strCache>
            </c:strRef>
          </c:cat>
          <c:val>
            <c:numRef>
              <c:f>Tabelle1!$B$2:$B$5</c:f>
              <c:numCache>
                <c:formatCode>General</c:formatCode>
                <c:ptCount val="4"/>
                <c:pt idx="0">
                  <c:v>82</c:v>
                </c:pt>
                <c:pt idx="1">
                  <c:v>18</c:v>
                </c:pt>
              </c:numCache>
            </c:numRef>
          </c:val>
          <c:extLst>
            <c:ext xmlns:c16="http://schemas.microsoft.com/office/drawing/2014/chart" uri="{C3380CC4-5D6E-409C-BE32-E72D297353CC}">
              <c16:uniqueId val="{00000008-E433-4D50-AE6F-4A48872A3DF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ln w="12700">
              <a:solidFill>
                <a:schemeClr val="bg1"/>
              </a:solidFill>
            </a:ln>
          </c:spPr>
          <c:dPt>
            <c:idx val="0"/>
            <c:bubble3D val="0"/>
            <c:spPr>
              <a:solidFill>
                <a:schemeClr val="accent1"/>
              </a:solidFill>
              <a:ln w="12700">
                <a:solidFill>
                  <a:schemeClr val="bg1"/>
                </a:solidFill>
              </a:ln>
              <a:effectLst/>
            </c:spPr>
            <c:extLst>
              <c:ext xmlns:c16="http://schemas.microsoft.com/office/drawing/2014/chart" uri="{C3380CC4-5D6E-409C-BE32-E72D297353CC}">
                <c16:uniqueId val="{00000001-65AE-483B-92AE-BF4432A9CF58}"/>
              </c:ext>
            </c:extLst>
          </c:dPt>
          <c:dPt>
            <c:idx val="1"/>
            <c:bubble3D val="0"/>
            <c:spPr>
              <a:solidFill>
                <a:schemeClr val="bg2"/>
              </a:solidFill>
              <a:ln w="12700">
                <a:solidFill>
                  <a:schemeClr val="bg1"/>
                </a:solidFill>
              </a:ln>
              <a:effectLst/>
            </c:spPr>
            <c:extLst>
              <c:ext xmlns:c16="http://schemas.microsoft.com/office/drawing/2014/chart" uri="{C3380CC4-5D6E-409C-BE32-E72D297353CC}">
                <c16:uniqueId val="{00000003-65AE-483B-92AE-BF4432A9CF58}"/>
              </c:ext>
            </c:extLst>
          </c:dPt>
          <c:dPt>
            <c:idx val="2"/>
            <c:bubble3D val="0"/>
            <c:spPr>
              <a:solidFill>
                <a:schemeClr val="bg2"/>
              </a:solidFill>
              <a:ln w="12700">
                <a:solidFill>
                  <a:schemeClr val="bg1"/>
                </a:solidFill>
              </a:ln>
              <a:effectLst/>
            </c:spPr>
            <c:extLst>
              <c:ext xmlns:c16="http://schemas.microsoft.com/office/drawing/2014/chart" uri="{C3380CC4-5D6E-409C-BE32-E72D297353CC}">
                <c16:uniqueId val="{00000005-65AE-483B-92AE-BF4432A9CF58}"/>
              </c:ext>
            </c:extLst>
          </c:dPt>
          <c:dPt>
            <c:idx val="3"/>
            <c:bubble3D val="0"/>
            <c:spPr>
              <a:solidFill>
                <a:schemeClr val="accent4"/>
              </a:solidFill>
              <a:ln w="12700">
                <a:solidFill>
                  <a:schemeClr val="bg1"/>
                </a:solidFill>
              </a:ln>
              <a:effectLst/>
            </c:spPr>
            <c:extLst>
              <c:ext xmlns:c16="http://schemas.microsoft.com/office/drawing/2014/chart" uri="{C3380CC4-5D6E-409C-BE32-E72D297353CC}">
                <c16:uniqueId val="{00000007-65AE-483B-92AE-BF4432A9CF58}"/>
              </c:ext>
            </c:extLst>
          </c:dPt>
          <c:cat>
            <c:strRef>
              <c:f>Tabelle1!$A$2:$A$5</c:f>
              <c:strCache>
                <c:ptCount val="2"/>
                <c:pt idx="0">
                  <c:v>1. Quartal</c:v>
                </c:pt>
                <c:pt idx="1">
                  <c:v>2. Quartal</c:v>
                </c:pt>
              </c:strCache>
            </c:strRef>
          </c:cat>
          <c:val>
            <c:numRef>
              <c:f>Tabelle1!$B$2:$B$5</c:f>
              <c:numCache>
                <c:formatCode>General</c:formatCode>
                <c:ptCount val="4"/>
                <c:pt idx="0">
                  <c:v>66</c:v>
                </c:pt>
                <c:pt idx="1">
                  <c:v>34</c:v>
                </c:pt>
              </c:numCache>
            </c:numRef>
          </c:val>
          <c:extLst>
            <c:ext xmlns:c16="http://schemas.microsoft.com/office/drawing/2014/chart" uri="{C3380CC4-5D6E-409C-BE32-E72D297353CC}">
              <c16:uniqueId val="{00000008-65AE-483B-92AE-BF4432A9CF5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ln w="12700">
              <a:solidFill>
                <a:schemeClr val="bg1"/>
              </a:solidFill>
            </a:ln>
          </c:spPr>
          <c:dPt>
            <c:idx val="0"/>
            <c:bubble3D val="0"/>
            <c:spPr>
              <a:solidFill>
                <a:schemeClr val="accent1"/>
              </a:solidFill>
              <a:ln w="12700">
                <a:solidFill>
                  <a:schemeClr val="bg1"/>
                </a:solidFill>
              </a:ln>
              <a:effectLst/>
            </c:spPr>
            <c:extLst>
              <c:ext xmlns:c16="http://schemas.microsoft.com/office/drawing/2014/chart" uri="{C3380CC4-5D6E-409C-BE32-E72D297353CC}">
                <c16:uniqueId val="{00000001-09BE-463B-BAEB-813BF8750FC1}"/>
              </c:ext>
            </c:extLst>
          </c:dPt>
          <c:dPt>
            <c:idx val="1"/>
            <c:bubble3D val="0"/>
            <c:spPr>
              <a:solidFill>
                <a:schemeClr val="bg2"/>
              </a:solidFill>
              <a:ln w="12700">
                <a:solidFill>
                  <a:schemeClr val="bg1"/>
                </a:solidFill>
              </a:ln>
              <a:effectLst/>
            </c:spPr>
            <c:extLst>
              <c:ext xmlns:c16="http://schemas.microsoft.com/office/drawing/2014/chart" uri="{C3380CC4-5D6E-409C-BE32-E72D297353CC}">
                <c16:uniqueId val="{00000003-09BE-463B-BAEB-813BF8750FC1}"/>
              </c:ext>
            </c:extLst>
          </c:dPt>
          <c:dPt>
            <c:idx val="2"/>
            <c:bubble3D val="0"/>
            <c:spPr>
              <a:solidFill>
                <a:schemeClr val="bg2"/>
              </a:solidFill>
              <a:ln w="12700">
                <a:solidFill>
                  <a:schemeClr val="bg1"/>
                </a:solidFill>
              </a:ln>
              <a:effectLst/>
            </c:spPr>
            <c:extLst>
              <c:ext xmlns:c16="http://schemas.microsoft.com/office/drawing/2014/chart" uri="{C3380CC4-5D6E-409C-BE32-E72D297353CC}">
                <c16:uniqueId val="{00000005-09BE-463B-BAEB-813BF8750FC1}"/>
              </c:ext>
            </c:extLst>
          </c:dPt>
          <c:dPt>
            <c:idx val="3"/>
            <c:bubble3D val="0"/>
            <c:spPr>
              <a:solidFill>
                <a:schemeClr val="accent4"/>
              </a:solidFill>
              <a:ln w="12700">
                <a:solidFill>
                  <a:schemeClr val="bg1"/>
                </a:solidFill>
              </a:ln>
              <a:effectLst/>
            </c:spPr>
            <c:extLst>
              <c:ext xmlns:c16="http://schemas.microsoft.com/office/drawing/2014/chart" uri="{C3380CC4-5D6E-409C-BE32-E72D297353CC}">
                <c16:uniqueId val="{00000007-09BE-463B-BAEB-813BF8750FC1}"/>
              </c:ext>
            </c:extLst>
          </c:dPt>
          <c:cat>
            <c:strRef>
              <c:f>Tabelle1!$A$2:$A$5</c:f>
              <c:strCache>
                <c:ptCount val="2"/>
                <c:pt idx="0">
                  <c:v>1. Quartal</c:v>
                </c:pt>
                <c:pt idx="1">
                  <c:v>2. Quartal</c:v>
                </c:pt>
              </c:strCache>
            </c:strRef>
          </c:cat>
          <c:val>
            <c:numRef>
              <c:f>Tabelle1!$B$2:$B$5</c:f>
              <c:numCache>
                <c:formatCode>General</c:formatCode>
                <c:ptCount val="4"/>
                <c:pt idx="0">
                  <c:v>53</c:v>
                </c:pt>
                <c:pt idx="1">
                  <c:v>47</c:v>
                </c:pt>
              </c:numCache>
            </c:numRef>
          </c:val>
          <c:extLst>
            <c:ext xmlns:c16="http://schemas.microsoft.com/office/drawing/2014/chart" uri="{C3380CC4-5D6E-409C-BE32-E72D297353CC}">
              <c16:uniqueId val="{00000008-09BE-463B-BAEB-813BF8750FC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1234A-18C8-441A-B0A8-E64295F22762}" type="doc">
      <dgm:prSet loTypeId="urn:microsoft.com/office/officeart/2005/8/layout/process1" loCatId="process" qsTypeId="urn:microsoft.com/office/officeart/2005/8/quickstyle/simple1" qsCatId="simple" csTypeId="urn:microsoft.com/office/officeart/2005/8/colors/accent1_2" csCatId="accent1" phldr="1"/>
      <dgm:spPr/>
    </dgm:pt>
    <dgm:pt modelId="{DB5045D8-40BD-4B4B-BCF9-2F9C3C6ED49F}">
      <dgm:prSet phldrT="[Text]"/>
      <dgm:spPr/>
      <dgm:t>
        <a:bodyPr/>
        <a:lstStyle/>
        <a:p>
          <a:r>
            <a:rPr lang="es-MX" dirty="0">
              <a:latin typeface="Raleway" pitchFamily="2" charset="0"/>
            </a:rPr>
            <a:t>Realización de la solicitud</a:t>
          </a:r>
          <a:endParaRPr lang="es-MX" dirty="0"/>
        </a:p>
      </dgm:t>
    </dgm:pt>
    <dgm:pt modelId="{A5B1F65E-F999-41EE-92FB-7B1726EC43B2}" type="parTrans" cxnId="{78B4DB2D-DC2C-4E11-8A19-F69298A538BC}">
      <dgm:prSet/>
      <dgm:spPr/>
      <dgm:t>
        <a:bodyPr/>
        <a:lstStyle/>
        <a:p>
          <a:endParaRPr lang="es-MX"/>
        </a:p>
      </dgm:t>
    </dgm:pt>
    <dgm:pt modelId="{8CB54D05-023B-49B0-B5F9-660E3750D3AB}" type="sibTrans" cxnId="{78B4DB2D-DC2C-4E11-8A19-F69298A538BC}">
      <dgm:prSet/>
      <dgm:spPr/>
      <dgm:t>
        <a:bodyPr/>
        <a:lstStyle/>
        <a:p>
          <a:endParaRPr lang="es-MX"/>
        </a:p>
      </dgm:t>
    </dgm:pt>
    <dgm:pt modelId="{D057E26E-F692-4845-AA46-0280D97F9DCE}">
      <dgm:prSet phldrT="[Text]"/>
      <dgm:spPr/>
      <dgm:t>
        <a:bodyPr/>
        <a:lstStyle/>
        <a:p>
          <a:r>
            <a:rPr lang="es-MX" dirty="0">
              <a:solidFill>
                <a:schemeClr val="bg1"/>
              </a:solidFill>
              <a:latin typeface="Raleway"/>
            </a:rPr>
            <a:t>El equipo de laboratorio revisa y aprueba la solicitud</a:t>
          </a:r>
          <a:endParaRPr lang="es-MX" dirty="0">
            <a:solidFill>
              <a:schemeClr val="bg1"/>
            </a:solidFill>
          </a:endParaRPr>
        </a:p>
      </dgm:t>
    </dgm:pt>
    <dgm:pt modelId="{9F576CAC-2EB9-48A8-8AC8-2A1ABB705FB1}" type="parTrans" cxnId="{9AAEF305-9C3E-480B-BBCC-5EC3DF7F7686}">
      <dgm:prSet/>
      <dgm:spPr/>
      <dgm:t>
        <a:bodyPr/>
        <a:lstStyle/>
        <a:p>
          <a:endParaRPr lang="es-MX"/>
        </a:p>
      </dgm:t>
    </dgm:pt>
    <dgm:pt modelId="{F9037A5C-B40B-471B-AD3B-5012EE0C8222}" type="sibTrans" cxnId="{9AAEF305-9C3E-480B-BBCC-5EC3DF7F7686}">
      <dgm:prSet/>
      <dgm:spPr/>
      <dgm:t>
        <a:bodyPr/>
        <a:lstStyle/>
        <a:p>
          <a:endParaRPr lang="es-MX"/>
        </a:p>
      </dgm:t>
    </dgm:pt>
    <dgm:pt modelId="{EACD6C78-4D0E-4BBD-8237-00CB63E90F56}">
      <dgm:prSet phldrT="[Text]"/>
      <dgm:spPr/>
      <dgm:t>
        <a:bodyPr/>
        <a:lstStyle/>
        <a:p>
          <a:r>
            <a:rPr lang="es-MX" dirty="0">
              <a:latin typeface="Raleway" pitchFamily="2" charset="0"/>
            </a:rPr>
            <a:t>Se atiende la solicitud</a:t>
          </a:r>
          <a:endParaRPr lang="es-MX" dirty="0"/>
        </a:p>
      </dgm:t>
    </dgm:pt>
    <dgm:pt modelId="{52C0CD69-1685-4699-8899-17F1084F57A7}" type="parTrans" cxnId="{4D3FED44-33F0-4726-8AD9-9D0968974B9C}">
      <dgm:prSet/>
      <dgm:spPr/>
      <dgm:t>
        <a:bodyPr/>
        <a:lstStyle/>
        <a:p>
          <a:endParaRPr lang="es-MX"/>
        </a:p>
      </dgm:t>
    </dgm:pt>
    <dgm:pt modelId="{03319864-2A5B-4509-9175-0633D138490C}" type="sibTrans" cxnId="{4D3FED44-33F0-4726-8AD9-9D0968974B9C}">
      <dgm:prSet/>
      <dgm:spPr/>
      <dgm:t>
        <a:bodyPr/>
        <a:lstStyle/>
        <a:p>
          <a:endParaRPr lang="es-MX"/>
        </a:p>
      </dgm:t>
    </dgm:pt>
    <dgm:pt modelId="{A4FAA366-C6CF-455C-BF1F-801525D6629C}">
      <dgm:prSet phldrT="[Text]"/>
      <dgm:spPr/>
      <dgm:t>
        <a:bodyPr/>
        <a:lstStyle/>
        <a:p>
          <a:r>
            <a:rPr lang="es-MX" b="0" i="0" dirty="0">
              <a:solidFill>
                <a:schemeClr val="bg1"/>
              </a:solidFill>
              <a:effectLst/>
              <a:latin typeface="Raleway" pitchFamily="2" charset="0"/>
            </a:rPr>
            <a:t>El solicitante recibe los reportes</a:t>
          </a:r>
          <a:endParaRPr lang="es-MX" dirty="0">
            <a:solidFill>
              <a:schemeClr val="bg1"/>
            </a:solidFill>
          </a:endParaRPr>
        </a:p>
      </dgm:t>
    </dgm:pt>
    <dgm:pt modelId="{B56745FC-5E94-4BB7-A83B-F4307ED24A85}" type="parTrans" cxnId="{2018D05D-76EF-4993-87B2-24C5A72EE003}">
      <dgm:prSet/>
      <dgm:spPr/>
      <dgm:t>
        <a:bodyPr/>
        <a:lstStyle/>
        <a:p>
          <a:endParaRPr lang="es-MX"/>
        </a:p>
      </dgm:t>
    </dgm:pt>
    <dgm:pt modelId="{59E63229-AB39-4857-AF39-887525260932}" type="sibTrans" cxnId="{2018D05D-76EF-4993-87B2-24C5A72EE003}">
      <dgm:prSet/>
      <dgm:spPr/>
      <dgm:t>
        <a:bodyPr/>
        <a:lstStyle/>
        <a:p>
          <a:endParaRPr lang="es-MX"/>
        </a:p>
      </dgm:t>
    </dgm:pt>
    <dgm:pt modelId="{2E0BCA5A-99F7-4C30-A4B1-492FFBD76811}" type="pres">
      <dgm:prSet presAssocID="{8201234A-18C8-441A-B0A8-E64295F22762}" presName="Name0" presStyleCnt="0">
        <dgm:presLayoutVars>
          <dgm:dir/>
          <dgm:resizeHandles val="exact"/>
        </dgm:presLayoutVars>
      </dgm:prSet>
      <dgm:spPr/>
    </dgm:pt>
    <dgm:pt modelId="{0B0EDE28-8FE1-457D-9F98-590448C4F7BF}" type="pres">
      <dgm:prSet presAssocID="{DB5045D8-40BD-4B4B-BCF9-2F9C3C6ED49F}" presName="node" presStyleLbl="node1" presStyleIdx="0" presStyleCnt="4">
        <dgm:presLayoutVars>
          <dgm:bulletEnabled val="1"/>
        </dgm:presLayoutVars>
      </dgm:prSet>
      <dgm:spPr/>
    </dgm:pt>
    <dgm:pt modelId="{E1296F86-E7A4-46AE-A59C-97BFF2806AED}" type="pres">
      <dgm:prSet presAssocID="{8CB54D05-023B-49B0-B5F9-660E3750D3AB}" presName="sibTrans" presStyleLbl="sibTrans2D1" presStyleIdx="0" presStyleCnt="3"/>
      <dgm:spPr/>
    </dgm:pt>
    <dgm:pt modelId="{20F7E6C4-37F5-4741-937E-857E0D09355D}" type="pres">
      <dgm:prSet presAssocID="{8CB54D05-023B-49B0-B5F9-660E3750D3AB}" presName="connectorText" presStyleLbl="sibTrans2D1" presStyleIdx="0" presStyleCnt="3"/>
      <dgm:spPr/>
    </dgm:pt>
    <dgm:pt modelId="{D5A7462C-E4C2-4EB8-A7B0-08CD0FCBC960}" type="pres">
      <dgm:prSet presAssocID="{D057E26E-F692-4845-AA46-0280D97F9DCE}" presName="node" presStyleLbl="node1" presStyleIdx="1" presStyleCnt="4">
        <dgm:presLayoutVars>
          <dgm:bulletEnabled val="1"/>
        </dgm:presLayoutVars>
      </dgm:prSet>
      <dgm:spPr/>
    </dgm:pt>
    <dgm:pt modelId="{00B1510E-57F2-43F4-B67F-4974F5857DAD}" type="pres">
      <dgm:prSet presAssocID="{F9037A5C-B40B-471B-AD3B-5012EE0C8222}" presName="sibTrans" presStyleLbl="sibTrans2D1" presStyleIdx="1" presStyleCnt="3"/>
      <dgm:spPr/>
    </dgm:pt>
    <dgm:pt modelId="{3E312EEB-8358-4154-9056-7934FC3473BD}" type="pres">
      <dgm:prSet presAssocID="{F9037A5C-B40B-471B-AD3B-5012EE0C8222}" presName="connectorText" presStyleLbl="sibTrans2D1" presStyleIdx="1" presStyleCnt="3"/>
      <dgm:spPr/>
    </dgm:pt>
    <dgm:pt modelId="{E2357BDE-336E-4535-83D9-820E19B773A2}" type="pres">
      <dgm:prSet presAssocID="{EACD6C78-4D0E-4BBD-8237-00CB63E90F56}" presName="node" presStyleLbl="node1" presStyleIdx="2" presStyleCnt="4">
        <dgm:presLayoutVars>
          <dgm:bulletEnabled val="1"/>
        </dgm:presLayoutVars>
      </dgm:prSet>
      <dgm:spPr/>
    </dgm:pt>
    <dgm:pt modelId="{17CC7B40-5C21-4254-BF01-9C004B64C35F}" type="pres">
      <dgm:prSet presAssocID="{03319864-2A5B-4509-9175-0633D138490C}" presName="sibTrans" presStyleLbl="sibTrans2D1" presStyleIdx="2" presStyleCnt="3"/>
      <dgm:spPr/>
    </dgm:pt>
    <dgm:pt modelId="{C29420BD-1960-48C3-8725-E37ECB8CCC16}" type="pres">
      <dgm:prSet presAssocID="{03319864-2A5B-4509-9175-0633D138490C}" presName="connectorText" presStyleLbl="sibTrans2D1" presStyleIdx="2" presStyleCnt="3"/>
      <dgm:spPr/>
    </dgm:pt>
    <dgm:pt modelId="{43EE1D88-75AE-495E-890C-21CA7EE2FB14}" type="pres">
      <dgm:prSet presAssocID="{A4FAA366-C6CF-455C-BF1F-801525D6629C}" presName="node" presStyleLbl="node1" presStyleIdx="3" presStyleCnt="4">
        <dgm:presLayoutVars>
          <dgm:bulletEnabled val="1"/>
        </dgm:presLayoutVars>
      </dgm:prSet>
      <dgm:spPr/>
    </dgm:pt>
  </dgm:ptLst>
  <dgm:cxnLst>
    <dgm:cxn modelId="{9AAEF305-9C3E-480B-BBCC-5EC3DF7F7686}" srcId="{8201234A-18C8-441A-B0A8-E64295F22762}" destId="{D057E26E-F692-4845-AA46-0280D97F9DCE}" srcOrd="1" destOrd="0" parTransId="{9F576CAC-2EB9-48A8-8AC8-2A1ABB705FB1}" sibTransId="{F9037A5C-B40B-471B-AD3B-5012EE0C8222}"/>
    <dgm:cxn modelId="{78B4DB2D-DC2C-4E11-8A19-F69298A538BC}" srcId="{8201234A-18C8-441A-B0A8-E64295F22762}" destId="{DB5045D8-40BD-4B4B-BCF9-2F9C3C6ED49F}" srcOrd="0" destOrd="0" parTransId="{A5B1F65E-F999-41EE-92FB-7B1726EC43B2}" sibTransId="{8CB54D05-023B-49B0-B5F9-660E3750D3AB}"/>
    <dgm:cxn modelId="{8B7BED36-4DDF-40B0-B4F9-BCBFEB912C36}" type="presOf" srcId="{8CB54D05-023B-49B0-B5F9-660E3750D3AB}" destId="{E1296F86-E7A4-46AE-A59C-97BFF2806AED}" srcOrd="0" destOrd="0" presId="urn:microsoft.com/office/officeart/2005/8/layout/process1"/>
    <dgm:cxn modelId="{9A28693D-9727-46FE-9273-6E41C0467C5E}" type="presOf" srcId="{F9037A5C-B40B-471B-AD3B-5012EE0C8222}" destId="{3E312EEB-8358-4154-9056-7934FC3473BD}" srcOrd="1" destOrd="0" presId="urn:microsoft.com/office/officeart/2005/8/layout/process1"/>
    <dgm:cxn modelId="{2018D05D-76EF-4993-87B2-24C5A72EE003}" srcId="{8201234A-18C8-441A-B0A8-E64295F22762}" destId="{A4FAA366-C6CF-455C-BF1F-801525D6629C}" srcOrd="3" destOrd="0" parTransId="{B56745FC-5E94-4BB7-A83B-F4307ED24A85}" sibTransId="{59E63229-AB39-4857-AF39-887525260932}"/>
    <dgm:cxn modelId="{E02F6241-A654-496F-B1A1-EE0ACFA7DAE4}" type="presOf" srcId="{EACD6C78-4D0E-4BBD-8237-00CB63E90F56}" destId="{E2357BDE-336E-4535-83D9-820E19B773A2}" srcOrd="0" destOrd="0" presId="urn:microsoft.com/office/officeart/2005/8/layout/process1"/>
    <dgm:cxn modelId="{4D3FED44-33F0-4726-8AD9-9D0968974B9C}" srcId="{8201234A-18C8-441A-B0A8-E64295F22762}" destId="{EACD6C78-4D0E-4BBD-8237-00CB63E90F56}" srcOrd="2" destOrd="0" parTransId="{52C0CD69-1685-4699-8899-17F1084F57A7}" sibTransId="{03319864-2A5B-4509-9175-0633D138490C}"/>
    <dgm:cxn modelId="{25522048-AF5A-4FEB-8B93-5C082401F69C}" type="presOf" srcId="{03319864-2A5B-4509-9175-0633D138490C}" destId="{17CC7B40-5C21-4254-BF01-9C004B64C35F}" srcOrd="0" destOrd="0" presId="urn:microsoft.com/office/officeart/2005/8/layout/process1"/>
    <dgm:cxn modelId="{A6D3FD6C-E13C-48B6-ADDA-B5742F9E7C5D}" type="presOf" srcId="{DB5045D8-40BD-4B4B-BCF9-2F9C3C6ED49F}" destId="{0B0EDE28-8FE1-457D-9F98-590448C4F7BF}" srcOrd="0" destOrd="0" presId="urn:microsoft.com/office/officeart/2005/8/layout/process1"/>
    <dgm:cxn modelId="{8D83426D-5DE4-4C9A-9FF8-BFF172CD52EB}" type="presOf" srcId="{A4FAA366-C6CF-455C-BF1F-801525D6629C}" destId="{43EE1D88-75AE-495E-890C-21CA7EE2FB14}" srcOrd="0" destOrd="0" presId="urn:microsoft.com/office/officeart/2005/8/layout/process1"/>
    <dgm:cxn modelId="{CFA09357-4082-4BB6-9E5B-C4F2AA8F7A4C}" type="presOf" srcId="{F9037A5C-B40B-471B-AD3B-5012EE0C8222}" destId="{00B1510E-57F2-43F4-B67F-4974F5857DAD}" srcOrd="0" destOrd="0" presId="urn:microsoft.com/office/officeart/2005/8/layout/process1"/>
    <dgm:cxn modelId="{91AADD78-5187-465B-82E7-2D34A9FBB9AA}" type="presOf" srcId="{D057E26E-F692-4845-AA46-0280D97F9DCE}" destId="{D5A7462C-E4C2-4EB8-A7B0-08CD0FCBC960}" srcOrd="0" destOrd="0" presId="urn:microsoft.com/office/officeart/2005/8/layout/process1"/>
    <dgm:cxn modelId="{D869458C-77A8-476C-994B-230D5F6933EA}" type="presOf" srcId="{8CB54D05-023B-49B0-B5F9-660E3750D3AB}" destId="{20F7E6C4-37F5-4741-937E-857E0D09355D}" srcOrd="1" destOrd="0" presId="urn:microsoft.com/office/officeart/2005/8/layout/process1"/>
    <dgm:cxn modelId="{4B39D08F-7D4B-4494-AE98-0EE4FB5B7876}" type="presOf" srcId="{03319864-2A5B-4509-9175-0633D138490C}" destId="{C29420BD-1960-48C3-8725-E37ECB8CCC16}" srcOrd="1" destOrd="0" presId="urn:microsoft.com/office/officeart/2005/8/layout/process1"/>
    <dgm:cxn modelId="{100537EF-2A90-47DA-9BDA-604900C2EC46}" type="presOf" srcId="{8201234A-18C8-441A-B0A8-E64295F22762}" destId="{2E0BCA5A-99F7-4C30-A4B1-492FFBD76811}" srcOrd="0" destOrd="0" presId="urn:microsoft.com/office/officeart/2005/8/layout/process1"/>
    <dgm:cxn modelId="{71BA1E0E-9561-4B44-87A3-7EBC00D38E28}" type="presParOf" srcId="{2E0BCA5A-99F7-4C30-A4B1-492FFBD76811}" destId="{0B0EDE28-8FE1-457D-9F98-590448C4F7BF}" srcOrd="0" destOrd="0" presId="urn:microsoft.com/office/officeart/2005/8/layout/process1"/>
    <dgm:cxn modelId="{F66DF7AA-4535-47A2-921F-52F83D7860C8}" type="presParOf" srcId="{2E0BCA5A-99F7-4C30-A4B1-492FFBD76811}" destId="{E1296F86-E7A4-46AE-A59C-97BFF2806AED}" srcOrd="1" destOrd="0" presId="urn:microsoft.com/office/officeart/2005/8/layout/process1"/>
    <dgm:cxn modelId="{0B9CB7A7-B6E8-4134-B7F6-17D8D3E3E75B}" type="presParOf" srcId="{E1296F86-E7A4-46AE-A59C-97BFF2806AED}" destId="{20F7E6C4-37F5-4741-937E-857E0D09355D}" srcOrd="0" destOrd="0" presId="urn:microsoft.com/office/officeart/2005/8/layout/process1"/>
    <dgm:cxn modelId="{8AA4B759-439F-431D-A863-65BB5CFB3712}" type="presParOf" srcId="{2E0BCA5A-99F7-4C30-A4B1-492FFBD76811}" destId="{D5A7462C-E4C2-4EB8-A7B0-08CD0FCBC960}" srcOrd="2" destOrd="0" presId="urn:microsoft.com/office/officeart/2005/8/layout/process1"/>
    <dgm:cxn modelId="{FFA1E665-C7FB-4BA3-AC22-FEFC18CFFF94}" type="presParOf" srcId="{2E0BCA5A-99F7-4C30-A4B1-492FFBD76811}" destId="{00B1510E-57F2-43F4-B67F-4974F5857DAD}" srcOrd="3" destOrd="0" presId="urn:microsoft.com/office/officeart/2005/8/layout/process1"/>
    <dgm:cxn modelId="{ADAA7A2E-0986-40F6-9F44-1AACDC87FC96}" type="presParOf" srcId="{00B1510E-57F2-43F4-B67F-4974F5857DAD}" destId="{3E312EEB-8358-4154-9056-7934FC3473BD}" srcOrd="0" destOrd="0" presId="urn:microsoft.com/office/officeart/2005/8/layout/process1"/>
    <dgm:cxn modelId="{99D43F7A-BCAC-4F87-A31C-5BDF9B5528E7}" type="presParOf" srcId="{2E0BCA5A-99F7-4C30-A4B1-492FFBD76811}" destId="{E2357BDE-336E-4535-83D9-820E19B773A2}" srcOrd="4" destOrd="0" presId="urn:microsoft.com/office/officeart/2005/8/layout/process1"/>
    <dgm:cxn modelId="{9D78A624-422C-4499-A14F-67EFA17E3629}" type="presParOf" srcId="{2E0BCA5A-99F7-4C30-A4B1-492FFBD76811}" destId="{17CC7B40-5C21-4254-BF01-9C004B64C35F}" srcOrd="5" destOrd="0" presId="urn:microsoft.com/office/officeart/2005/8/layout/process1"/>
    <dgm:cxn modelId="{28D8A38B-45DC-4E4F-BCFA-CC9ED5BD6D48}" type="presParOf" srcId="{17CC7B40-5C21-4254-BF01-9C004B64C35F}" destId="{C29420BD-1960-48C3-8725-E37ECB8CCC16}" srcOrd="0" destOrd="0" presId="urn:microsoft.com/office/officeart/2005/8/layout/process1"/>
    <dgm:cxn modelId="{71F2ABE6-EC97-45B0-BEBC-D5C8ECA57F3E}" type="presParOf" srcId="{2E0BCA5A-99F7-4C30-A4B1-492FFBD76811}" destId="{43EE1D88-75AE-495E-890C-21CA7EE2FB14}"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294692-F3CF-4267-AEA5-D357D851DBBD}"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s-MX"/>
        </a:p>
      </dgm:t>
    </dgm:pt>
    <dgm:pt modelId="{7CCAFC87-25D0-495E-9ECB-6085A05B1292}">
      <dgm:prSet phldrT="[Text]"/>
      <dgm:spPr/>
      <dgm:t>
        <a:bodyPr/>
        <a:lstStyle/>
        <a:p>
          <a:r>
            <a:rPr lang="es-MX" dirty="0">
              <a:solidFill>
                <a:schemeClr val="bg1"/>
              </a:solidFill>
              <a:latin typeface="+mj-lt"/>
            </a:rPr>
            <a:t>Tiempo promedio de respuesta a solicitudes: Tiempo que tarda el laboratorio en responder a una solicitud desde su recepción.</a:t>
          </a:r>
          <a:endParaRPr lang="es-MX" dirty="0">
            <a:solidFill>
              <a:schemeClr val="bg1"/>
            </a:solidFill>
          </a:endParaRPr>
        </a:p>
      </dgm:t>
    </dgm:pt>
    <dgm:pt modelId="{BA469CB8-33E0-4472-8DFA-FB2FF4734EDC}" type="parTrans" cxnId="{7DBB9D22-A04B-4BAE-ACBE-77D300923DC9}">
      <dgm:prSet/>
      <dgm:spPr/>
      <dgm:t>
        <a:bodyPr/>
        <a:lstStyle/>
        <a:p>
          <a:endParaRPr lang="es-MX"/>
        </a:p>
      </dgm:t>
    </dgm:pt>
    <dgm:pt modelId="{A8CFD53F-61FB-4B65-BD8F-918AE1B9BC35}" type="sibTrans" cxnId="{7DBB9D22-A04B-4BAE-ACBE-77D300923DC9}">
      <dgm:prSet/>
      <dgm:spPr/>
      <dgm:t>
        <a:bodyPr/>
        <a:lstStyle/>
        <a:p>
          <a:endParaRPr lang="es-MX"/>
        </a:p>
      </dgm:t>
    </dgm:pt>
    <dgm:pt modelId="{158D4657-19C5-4B2A-BA53-44E2017E9EB6}">
      <dgm:prSet phldrT="[Text]"/>
      <dgm:spPr/>
      <dgm:t>
        <a:bodyPr/>
        <a:lstStyle/>
        <a:p>
          <a:r>
            <a:rPr lang="es-MX" dirty="0"/>
            <a:t>Disponibilidad de Información. Antes, solo se disponía del 10% de la información de las solicitudes; ahora, el sistema en la nube permite acceder al 100% de la información, junto con datos adicionales para su consulta.</a:t>
          </a:r>
        </a:p>
      </dgm:t>
    </dgm:pt>
    <dgm:pt modelId="{7FCB43A4-C753-4FDE-9C09-B434F8CEEE70}" type="parTrans" cxnId="{D6199E10-31BC-4935-B720-1B500CA32D38}">
      <dgm:prSet/>
      <dgm:spPr/>
      <dgm:t>
        <a:bodyPr/>
        <a:lstStyle/>
        <a:p>
          <a:endParaRPr lang="es-MX"/>
        </a:p>
      </dgm:t>
    </dgm:pt>
    <dgm:pt modelId="{8F658316-D0ED-41DD-9690-E3C0BA8156B7}" type="sibTrans" cxnId="{D6199E10-31BC-4935-B720-1B500CA32D38}">
      <dgm:prSet/>
      <dgm:spPr/>
      <dgm:t>
        <a:bodyPr/>
        <a:lstStyle/>
        <a:p>
          <a:endParaRPr lang="es-MX"/>
        </a:p>
      </dgm:t>
    </dgm:pt>
    <dgm:pt modelId="{3B9BCB66-C14B-43CE-99F1-F75B5306231E}">
      <dgm:prSet phldrT="[Text]"/>
      <dgm:spPr/>
      <dgm:t>
        <a:bodyPr/>
        <a:lstStyle/>
        <a:p>
          <a:r>
            <a:rPr lang="en-US" dirty="0" err="1">
              <a:solidFill>
                <a:schemeClr val="bg1"/>
              </a:solidFill>
              <a:latin typeface="+mj-lt"/>
            </a:rPr>
            <a:t>Reducción</a:t>
          </a:r>
          <a:r>
            <a:rPr lang="en-US" dirty="0">
              <a:solidFill>
                <a:schemeClr val="bg1"/>
              </a:solidFill>
              <a:latin typeface="+mj-lt"/>
            </a:rPr>
            <a:t> de </a:t>
          </a:r>
          <a:r>
            <a:rPr lang="en-US" dirty="0" err="1">
              <a:solidFill>
                <a:schemeClr val="bg1"/>
              </a:solidFill>
              <a:latin typeface="+mj-lt"/>
            </a:rPr>
            <a:t>Errores</a:t>
          </a:r>
          <a:r>
            <a:rPr lang="en-US" dirty="0">
              <a:solidFill>
                <a:schemeClr val="bg1"/>
              </a:solidFill>
              <a:latin typeface="+mj-lt"/>
            </a:rPr>
            <a:t>. </a:t>
          </a:r>
          <a:r>
            <a:rPr lang="es-MX" dirty="0">
              <a:solidFill>
                <a:schemeClr val="bg1"/>
              </a:solidFill>
              <a:latin typeface="+mj-lt"/>
            </a:rPr>
            <a:t>Tasa de errores en el registro de solicitudes: Porcentaje de solicitudes registradas que contienen errores (ej. datos incorrectos, solicitudes duplicadas).</a:t>
          </a:r>
          <a:endParaRPr lang="es-MX" dirty="0">
            <a:solidFill>
              <a:schemeClr val="bg1"/>
            </a:solidFill>
          </a:endParaRPr>
        </a:p>
      </dgm:t>
    </dgm:pt>
    <dgm:pt modelId="{80693936-7A4B-4434-A516-F7609D4B7B1A}" type="parTrans" cxnId="{9FC4CE54-E54A-48AE-A014-6BF204F5238A}">
      <dgm:prSet/>
      <dgm:spPr/>
      <dgm:t>
        <a:bodyPr/>
        <a:lstStyle/>
        <a:p>
          <a:endParaRPr lang="es-MX"/>
        </a:p>
      </dgm:t>
    </dgm:pt>
    <dgm:pt modelId="{5FE6D929-A476-4293-8BA4-EBF05B90EBFF}" type="sibTrans" cxnId="{9FC4CE54-E54A-48AE-A014-6BF204F5238A}">
      <dgm:prSet/>
      <dgm:spPr/>
      <dgm:t>
        <a:bodyPr/>
        <a:lstStyle/>
        <a:p>
          <a:endParaRPr lang="es-MX"/>
        </a:p>
      </dgm:t>
    </dgm:pt>
    <dgm:pt modelId="{ED916B4E-2B93-43EA-9D2B-7E48CCE2A19A}">
      <dgm:prSet phldrT="[Text]"/>
      <dgm:spPr/>
      <dgm:t>
        <a:bodyPr/>
        <a:lstStyle/>
        <a:p>
          <a:r>
            <a:rPr lang="en-US" dirty="0" err="1">
              <a:solidFill>
                <a:schemeClr val="bg1"/>
              </a:solidFill>
              <a:latin typeface="+mj-lt"/>
            </a:rPr>
            <a:t>Ahorro</a:t>
          </a:r>
          <a:r>
            <a:rPr lang="en-US" dirty="0">
              <a:solidFill>
                <a:schemeClr val="bg1"/>
              </a:solidFill>
              <a:latin typeface="+mj-lt"/>
            </a:rPr>
            <a:t>. </a:t>
          </a:r>
          <a:endParaRPr lang="es-MX" dirty="0">
            <a:solidFill>
              <a:schemeClr val="bg1"/>
            </a:solidFill>
          </a:endParaRPr>
        </a:p>
      </dgm:t>
    </dgm:pt>
    <dgm:pt modelId="{A841B126-475E-45E1-AAE5-07284562F5F6}" type="parTrans" cxnId="{AADA9797-CBB5-4D14-8F80-6DE52B9AA3E6}">
      <dgm:prSet/>
      <dgm:spPr/>
      <dgm:t>
        <a:bodyPr/>
        <a:lstStyle/>
        <a:p>
          <a:endParaRPr lang="es-MX"/>
        </a:p>
      </dgm:t>
    </dgm:pt>
    <dgm:pt modelId="{92C06880-8C47-4937-ACBC-10FE3CC8D739}" type="sibTrans" cxnId="{AADA9797-CBB5-4D14-8F80-6DE52B9AA3E6}">
      <dgm:prSet/>
      <dgm:spPr/>
      <dgm:t>
        <a:bodyPr/>
        <a:lstStyle/>
        <a:p>
          <a:endParaRPr lang="es-MX"/>
        </a:p>
      </dgm:t>
    </dgm:pt>
    <dgm:pt modelId="{ED43D9CD-AF23-453C-9FDA-9C5747D46E9D}">
      <dgm:prSet phldrT="[Text]"/>
      <dgm:spPr/>
      <dgm:t>
        <a:bodyPr/>
        <a:lstStyle/>
        <a:p>
          <a:pPr>
            <a:buClrTx/>
            <a:buSzTx/>
            <a:buFontTx/>
            <a:buChar char="•"/>
          </a:pPr>
          <a:r>
            <a:rPr kumimoji="0" lang="es-MX" altLang="es-MX" b="1" i="0" u="none" strike="noStrike" cap="none" normalizeH="0" baseline="0" dirty="0">
              <a:ln>
                <a:noFill/>
              </a:ln>
              <a:solidFill>
                <a:schemeClr val="bg1"/>
              </a:solidFill>
              <a:effectLst/>
              <a:latin typeface="Arial" panose="020B0604020202020204" pitchFamily="34" charset="0"/>
            </a:rPr>
            <a:t>Índice de satisfacción del cliente</a:t>
          </a:r>
          <a:r>
            <a:rPr kumimoji="0" lang="es-MX" altLang="es-MX" b="0" i="0" u="none" strike="noStrike" cap="none" normalizeH="0" baseline="0" dirty="0">
              <a:ln>
                <a:noFill/>
              </a:ln>
              <a:solidFill>
                <a:schemeClr val="bg1"/>
              </a:solidFill>
              <a:effectLst/>
              <a:latin typeface="Arial" panose="020B0604020202020204" pitchFamily="34" charset="0"/>
            </a:rPr>
            <a:t>: Medido a través de encuestas </a:t>
          </a:r>
          <a:r>
            <a:rPr kumimoji="0" lang="es-MX" altLang="es-MX" b="0" i="0" u="none" strike="noStrike" cap="none" normalizeH="0" baseline="0" dirty="0" err="1">
              <a:ln>
                <a:noFill/>
              </a:ln>
              <a:solidFill>
                <a:schemeClr val="bg1"/>
              </a:solidFill>
              <a:effectLst/>
              <a:latin typeface="Arial" panose="020B0604020202020204" pitchFamily="34" charset="0"/>
            </a:rPr>
            <a:t>post-servicio</a:t>
          </a:r>
          <a:r>
            <a:rPr kumimoji="0" lang="es-MX" altLang="es-MX" b="0" i="0" u="none" strike="noStrike" cap="none" normalizeH="0" baseline="0" dirty="0">
              <a:ln>
                <a:noFill/>
              </a:ln>
              <a:solidFill>
                <a:schemeClr val="bg1"/>
              </a:solidFill>
              <a:effectLst/>
              <a:latin typeface="Arial" panose="020B0604020202020204" pitchFamily="34" charset="0"/>
            </a:rPr>
            <a:t> para evaluar la percepción del cliente sobre la calidad del servicio.</a:t>
          </a:r>
          <a:endParaRPr lang="es-MX" dirty="0">
            <a:solidFill>
              <a:schemeClr val="bg1"/>
            </a:solidFill>
          </a:endParaRPr>
        </a:p>
      </dgm:t>
    </dgm:pt>
    <dgm:pt modelId="{46B556CB-2B96-4507-ABE9-DD6494F1EEDE}" type="parTrans" cxnId="{A3AD8FF9-10EC-4CD5-8263-D605AA439CA0}">
      <dgm:prSet/>
      <dgm:spPr/>
      <dgm:t>
        <a:bodyPr/>
        <a:lstStyle/>
        <a:p>
          <a:endParaRPr lang="es-MX"/>
        </a:p>
      </dgm:t>
    </dgm:pt>
    <dgm:pt modelId="{629CF23A-0D2A-4805-8747-6F1B0B7A3ECA}" type="sibTrans" cxnId="{A3AD8FF9-10EC-4CD5-8263-D605AA439CA0}">
      <dgm:prSet/>
      <dgm:spPr/>
      <dgm:t>
        <a:bodyPr/>
        <a:lstStyle/>
        <a:p>
          <a:endParaRPr lang="es-MX"/>
        </a:p>
      </dgm:t>
    </dgm:pt>
    <dgm:pt modelId="{17C443FA-4275-4B09-AFFB-389948BCB603}">
      <dgm:prSet phldrT="[Text]"/>
      <dgm:spPr/>
      <dgm:t>
        <a:bodyPr/>
        <a:lstStyle/>
        <a:p>
          <a:pPr>
            <a:buClrTx/>
            <a:buSzTx/>
            <a:buFontTx/>
            <a:buChar char="•"/>
          </a:pPr>
          <a:r>
            <a:rPr kumimoji="0" lang="es-MX" altLang="es-MX" b="1" i="0" u="none" strike="noStrike" cap="none" normalizeH="0" baseline="0" dirty="0">
              <a:ln>
                <a:noFill/>
              </a:ln>
              <a:solidFill>
                <a:schemeClr val="bg1"/>
              </a:solidFill>
              <a:effectLst/>
              <a:latin typeface="Arial" panose="020B0604020202020204" pitchFamily="34" charset="0"/>
            </a:rPr>
            <a:t>Porcentaje de solicitudes automatizadas</a:t>
          </a:r>
          <a:r>
            <a:rPr kumimoji="0" lang="es-MX" altLang="es-MX" b="0" i="0" u="none" strike="noStrike" cap="none" normalizeH="0" baseline="0" dirty="0">
              <a:ln>
                <a:noFill/>
              </a:ln>
              <a:solidFill>
                <a:schemeClr val="bg1"/>
              </a:solidFill>
              <a:effectLst/>
              <a:latin typeface="Arial" panose="020B0604020202020204" pitchFamily="34" charset="0"/>
            </a:rPr>
            <a:t>: Proporción de solicitudes que son procesadas automáticamente en comparación con las que se manejan manualmente.</a:t>
          </a:r>
          <a:endParaRPr lang="es-MX" dirty="0">
            <a:solidFill>
              <a:schemeClr val="bg1"/>
            </a:solidFill>
          </a:endParaRPr>
        </a:p>
      </dgm:t>
    </dgm:pt>
    <dgm:pt modelId="{DDE2DB94-2D96-4D3D-B9A4-9DA5470AF12F}" type="parTrans" cxnId="{BEC5581E-F41D-48D3-9CDC-24C0AB0A8639}">
      <dgm:prSet/>
      <dgm:spPr/>
      <dgm:t>
        <a:bodyPr/>
        <a:lstStyle/>
        <a:p>
          <a:endParaRPr lang="es-MX"/>
        </a:p>
      </dgm:t>
    </dgm:pt>
    <dgm:pt modelId="{9F295791-5909-412B-AB7C-E3C11EE9787C}" type="sibTrans" cxnId="{BEC5581E-F41D-48D3-9CDC-24C0AB0A8639}">
      <dgm:prSet/>
      <dgm:spPr/>
      <dgm:t>
        <a:bodyPr/>
        <a:lstStyle/>
        <a:p>
          <a:endParaRPr lang="es-MX"/>
        </a:p>
      </dgm:t>
    </dgm:pt>
    <dgm:pt modelId="{0B58DC01-732D-4B00-9BD1-A031C22A805B}" type="pres">
      <dgm:prSet presAssocID="{70294692-F3CF-4267-AEA5-D357D851DBBD}" presName="Name0" presStyleCnt="0">
        <dgm:presLayoutVars>
          <dgm:chPref val="1"/>
          <dgm:dir/>
          <dgm:animOne val="branch"/>
          <dgm:animLvl val="lvl"/>
          <dgm:resizeHandles/>
        </dgm:presLayoutVars>
      </dgm:prSet>
      <dgm:spPr/>
    </dgm:pt>
    <dgm:pt modelId="{3E9DC005-837B-47E6-B717-E8B32CE089E6}" type="pres">
      <dgm:prSet presAssocID="{7CCAFC87-25D0-495E-9ECB-6085A05B1292}" presName="vertOne" presStyleCnt="0"/>
      <dgm:spPr/>
    </dgm:pt>
    <dgm:pt modelId="{6DCFCEB6-F726-4B42-B047-51EB50F071EA}" type="pres">
      <dgm:prSet presAssocID="{7CCAFC87-25D0-495E-9ECB-6085A05B1292}" presName="txOne" presStyleLbl="node0" presStyleIdx="0" presStyleCnt="1" custLinFactNeighborX="-116" custLinFactNeighborY="9267">
        <dgm:presLayoutVars>
          <dgm:chPref val="3"/>
        </dgm:presLayoutVars>
      </dgm:prSet>
      <dgm:spPr/>
    </dgm:pt>
    <dgm:pt modelId="{5DE03413-982C-45D4-BF8C-7EA81A2E7576}" type="pres">
      <dgm:prSet presAssocID="{7CCAFC87-25D0-495E-9ECB-6085A05B1292}" presName="parTransOne" presStyleCnt="0"/>
      <dgm:spPr/>
    </dgm:pt>
    <dgm:pt modelId="{A12DFB80-6D12-4098-9432-8B81A88BDACD}" type="pres">
      <dgm:prSet presAssocID="{7CCAFC87-25D0-495E-9ECB-6085A05B1292}" presName="horzOne" presStyleCnt="0"/>
      <dgm:spPr/>
    </dgm:pt>
    <dgm:pt modelId="{BE00465C-31DB-47CE-BAEF-158148A28C9E}" type="pres">
      <dgm:prSet presAssocID="{158D4657-19C5-4B2A-BA53-44E2017E9EB6}" presName="vertTwo" presStyleCnt="0"/>
      <dgm:spPr/>
    </dgm:pt>
    <dgm:pt modelId="{12EB0423-1582-4ED5-B788-168E297C904D}" type="pres">
      <dgm:prSet presAssocID="{158D4657-19C5-4B2A-BA53-44E2017E9EB6}" presName="txTwo" presStyleLbl="node2" presStyleIdx="0" presStyleCnt="2">
        <dgm:presLayoutVars>
          <dgm:chPref val="3"/>
        </dgm:presLayoutVars>
      </dgm:prSet>
      <dgm:spPr/>
    </dgm:pt>
    <dgm:pt modelId="{47523724-5FB3-493B-A2D7-A1703D05CE06}" type="pres">
      <dgm:prSet presAssocID="{158D4657-19C5-4B2A-BA53-44E2017E9EB6}" presName="parTransTwo" presStyleCnt="0"/>
      <dgm:spPr/>
    </dgm:pt>
    <dgm:pt modelId="{95522EA8-FB94-4D4F-9567-5D3B9BD91C41}" type="pres">
      <dgm:prSet presAssocID="{158D4657-19C5-4B2A-BA53-44E2017E9EB6}" presName="horzTwo" presStyleCnt="0"/>
      <dgm:spPr/>
    </dgm:pt>
    <dgm:pt modelId="{4E2363F1-0476-45A6-B5A3-8541EA9AEEA5}" type="pres">
      <dgm:prSet presAssocID="{3B9BCB66-C14B-43CE-99F1-F75B5306231E}" presName="vertThree" presStyleCnt="0"/>
      <dgm:spPr/>
    </dgm:pt>
    <dgm:pt modelId="{03250486-DBFA-4790-B8DE-498766A38624}" type="pres">
      <dgm:prSet presAssocID="{3B9BCB66-C14B-43CE-99F1-F75B5306231E}" presName="txThree" presStyleLbl="node3" presStyleIdx="0" presStyleCnt="3">
        <dgm:presLayoutVars>
          <dgm:chPref val="3"/>
        </dgm:presLayoutVars>
      </dgm:prSet>
      <dgm:spPr/>
    </dgm:pt>
    <dgm:pt modelId="{73BCAD81-18B5-4CE9-B1F2-7DFF3C63B1C2}" type="pres">
      <dgm:prSet presAssocID="{3B9BCB66-C14B-43CE-99F1-F75B5306231E}" presName="horzThree" presStyleCnt="0"/>
      <dgm:spPr/>
    </dgm:pt>
    <dgm:pt modelId="{A7E45453-5FE1-453B-85D6-11F5B91473B6}" type="pres">
      <dgm:prSet presAssocID="{5FE6D929-A476-4293-8BA4-EBF05B90EBFF}" presName="sibSpaceThree" presStyleCnt="0"/>
      <dgm:spPr/>
    </dgm:pt>
    <dgm:pt modelId="{F9E68EB5-7590-48CF-885B-EBFD1AA9879A}" type="pres">
      <dgm:prSet presAssocID="{ED916B4E-2B93-43EA-9D2B-7E48CCE2A19A}" presName="vertThree" presStyleCnt="0"/>
      <dgm:spPr/>
    </dgm:pt>
    <dgm:pt modelId="{E1C37AA5-C484-41E7-8846-72CC85A7E5C2}" type="pres">
      <dgm:prSet presAssocID="{ED916B4E-2B93-43EA-9D2B-7E48CCE2A19A}" presName="txThree" presStyleLbl="node3" presStyleIdx="1" presStyleCnt="3">
        <dgm:presLayoutVars>
          <dgm:chPref val="3"/>
        </dgm:presLayoutVars>
      </dgm:prSet>
      <dgm:spPr/>
    </dgm:pt>
    <dgm:pt modelId="{C9D54D22-5F98-42CA-A970-C67C707B96EE}" type="pres">
      <dgm:prSet presAssocID="{ED916B4E-2B93-43EA-9D2B-7E48CCE2A19A}" presName="horzThree" presStyleCnt="0"/>
      <dgm:spPr/>
    </dgm:pt>
    <dgm:pt modelId="{D368A45A-4062-4B62-8F65-930D46064274}" type="pres">
      <dgm:prSet presAssocID="{8F658316-D0ED-41DD-9690-E3C0BA8156B7}" presName="sibSpaceTwo" presStyleCnt="0"/>
      <dgm:spPr/>
    </dgm:pt>
    <dgm:pt modelId="{2E90628A-6A8E-40E0-83ED-F994391CABF0}" type="pres">
      <dgm:prSet presAssocID="{ED43D9CD-AF23-453C-9FDA-9C5747D46E9D}" presName="vertTwo" presStyleCnt="0"/>
      <dgm:spPr/>
    </dgm:pt>
    <dgm:pt modelId="{325F7CFB-F1B3-4C90-98C7-B79F4E5662C4}" type="pres">
      <dgm:prSet presAssocID="{ED43D9CD-AF23-453C-9FDA-9C5747D46E9D}" presName="txTwo" presStyleLbl="node2" presStyleIdx="1" presStyleCnt="2" custLinFactNeighborX="2483" custLinFactNeighborY="-33108">
        <dgm:presLayoutVars>
          <dgm:chPref val="3"/>
        </dgm:presLayoutVars>
      </dgm:prSet>
      <dgm:spPr/>
    </dgm:pt>
    <dgm:pt modelId="{761FEBB1-AB4C-4C63-B87A-B3F5347D1882}" type="pres">
      <dgm:prSet presAssocID="{ED43D9CD-AF23-453C-9FDA-9C5747D46E9D}" presName="parTransTwo" presStyleCnt="0"/>
      <dgm:spPr/>
    </dgm:pt>
    <dgm:pt modelId="{624134FA-545A-4232-BA01-9D00E18F92E8}" type="pres">
      <dgm:prSet presAssocID="{ED43D9CD-AF23-453C-9FDA-9C5747D46E9D}" presName="horzTwo" presStyleCnt="0"/>
      <dgm:spPr/>
    </dgm:pt>
    <dgm:pt modelId="{8DA08367-6366-47A3-964B-6AF14A23DF13}" type="pres">
      <dgm:prSet presAssocID="{17C443FA-4275-4B09-AFFB-389948BCB603}" presName="vertThree" presStyleCnt="0"/>
      <dgm:spPr/>
    </dgm:pt>
    <dgm:pt modelId="{5843BF0D-7655-4420-BDBD-C8E59F1DAADE}" type="pres">
      <dgm:prSet presAssocID="{17C443FA-4275-4B09-AFFB-389948BCB603}" presName="txThree" presStyleLbl="node3" presStyleIdx="2" presStyleCnt="3">
        <dgm:presLayoutVars>
          <dgm:chPref val="3"/>
        </dgm:presLayoutVars>
      </dgm:prSet>
      <dgm:spPr/>
    </dgm:pt>
    <dgm:pt modelId="{91588F58-5A65-4B11-971D-04FDE421941A}" type="pres">
      <dgm:prSet presAssocID="{17C443FA-4275-4B09-AFFB-389948BCB603}" presName="horzThree" presStyleCnt="0"/>
      <dgm:spPr/>
    </dgm:pt>
  </dgm:ptLst>
  <dgm:cxnLst>
    <dgm:cxn modelId="{D6199E10-31BC-4935-B720-1B500CA32D38}" srcId="{7CCAFC87-25D0-495E-9ECB-6085A05B1292}" destId="{158D4657-19C5-4B2A-BA53-44E2017E9EB6}" srcOrd="0" destOrd="0" parTransId="{7FCB43A4-C753-4FDE-9C09-B434F8CEEE70}" sibTransId="{8F658316-D0ED-41DD-9690-E3C0BA8156B7}"/>
    <dgm:cxn modelId="{BEC5581E-F41D-48D3-9CDC-24C0AB0A8639}" srcId="{ED43D9CD-AF23-453C-9FDA-9C5747D46E9D}" destId="{17C443FA-4275-4B09-AFFB-389948BCB603}" srcOrd="0" destOrd="0" parTransId="{DDE2DB94-2D96-4D3D-B9A4-9DA5470AF12F}" sibTransId="{9F295791-5909-412B-AB7C-E3C11EE9787C}"/>
    <dgm:cxn modelId="{7DBB9D22-A04B-4BAE-ACBE-77D300923DC9}" srcId="{70294692-F3CF-4267-AEA5-D357D851DBBD}" destId="{7CCAFC87-25D0-495E-9ECB-6085A05B1292}" srcOrd="0" destOrd="0" parTransId="{BA469CB8-33E0-4472-8DFA-FB2FF4734EDC}" sibTransId="{A8CFD53F-61FB-4B65-BD8F-918AE1B9BC35}"/>
    <dgm:cxn modelId="{8F947C46-32D4-4A80-8939-B50B552C13D9}" type="presOf" srcId="{ED43D9CD-AF23-453C-9FDA-9C5747D46E9D}" destId="{325F7CFB-F1B3-4C90-98C7-B79F4E5662C4}" srcOrd="0" destOrd="0" presId="urn:microsoft.com/office/officeart/2005/8/layout/hierarchy4"/>
    <dgm:cxn modelId="{9FC4CE54-E54A-48AE-A014-6BF204F5238A}" srcId="{158D4657-19C5-4B2A-BA53-44E2017E9EB6}" destId="{3B9BCB66-C14B-43CE-99F1-F75B5306231E}" srcOrd="0" destOrd="0" parTransId="{80693936-7A4B-4434-A516-F7609D4B7B1A}" sibTransId="{5FE6D929-A476-4293-8BA4-EBF05B90EBFF}"/>
    <dgm:cxn modelId="{7E9D2E93-F4ED-4264-9EC9-F75E56FE574E}" type="presOf" srcId="{70294692-F3CF-4267-AEA5-D357D851DBBD}" destId="{0B58DC01-732D-4B00-9BD1-A031C22A805B}" srcOrd="0" destOrd="0" presId="urn:microsoft.com/office/officeart/2005/8/layout/hierarchy4"/>
    <dgm:cxn modelId="{AADA9797-CBB5-4D14-8F80-6DE52B9AA3E6}" srcId="{158D4657-19C5-4B2A-BA53-44E2017E9EB6}" destId="{ED916B4E-2B93-43EA-9D2B-7E48CCE2A19A}" srcOrd="1" destOrd="0" parTransId="{A841B126-475E-45E1-AAE5-07284562F5F6}" sibTransId="{92C06880-8C47-4937-ACBC-10FE3CC8D739}"/>
    <dgm:cxn modelId="{525DBEA0-4097-45EF-8E9C-EC5C614D7361}" type="presOf" srcId="{ED916B4E-2B93-43EA-9D2B-7E48CCE2A19A}" destId="{E1C37AA5-C484-41E7-8846-72CC85A7E5C2}" srcOrd="0" destOrd="0" presId="urn:microsoft.com/office/officeart/2005/8/layout/hierarchy4"/>
    <dgm:cxn modelId="{103887A3-0FA9-4483-B425-9119C1A72DC0}" type="presOf" srcId="{3B9BCB66-C14B-43CE-99F1-F75B5306231E}" destId="{03250486-DBFA-4790-B8DE-498766A38624}" srcOrd="0" destOrd="0" presId="urn:microsoft.com/office/officeart/2005/8/layout/hierarchy4"/>
    <dgm:cxn modelId="{FED251A4-85D6-456B-BC3D-67389F069AF3}" type="presOf" srcId="{158D4657-19C5-4B2A-BA53-44E2017E9EB6}" destId="{12EB0423-1582-4ED5-B788-168E297C904D}" srcOrd="0" destOrd="0" presId="urn:microsoft.com/office/officeart/2005/8/layout/hierarchy4"/>
    <dgm:cxn modelId="{25B1D8C6-2C26-433B-9C66-4142F110523D}" type="presOf" srcId="{7CCAFC87-25D0-495E-9ECB-6085A05B1292}" destId="{6DCFCEB6-F726-4B42-B047-51EB50F071EA}" srcOrd="0" destOrd="0" presId="urn:microsoft.com/office/officeart/2005/8/layout/hierarchy4"/>
    <dgm:cxn modelId="{A3AD8FF9-10EC-4CD5-8263-D605AA439CA0}" srcId="{7CCAFC87-25D0-495E-9ECB-6085A05B1292}" destId="{ED43D9CD-AF23-453C-9FDA-9C5747D46E9D}" srcOrd="1" destOrd="0" parTransId="{46B556CB-2B96-4507-ABE9-DD6494F1EEDE}" sibTransId="{629CF23A-0D2A-4805-8747-6F1B0B7A3ECA}"/>
    <dgm:cxn modelId="{AE5B61FA-D289-49B2-BF1A-076AB25B1231}" type="presOf" srcId="{17C443FA-4275-4B09-AFFB-389948BCB603}" destId="{5843BF0D-7655-4420-BDBD-C8E59F1DAADE}" srcOrd="0" destOrd="0" presId="urn:microsoft.com/office/officeart/2005/8/layout/hierarchy4"/>
    <dgm:cxn modelId="{E517ECEC-BFB0-4838-BD7C-E85E6FDCB655}" type="presParOf" srcId="{0B58DC01-732D-4B00-9BD1-A031C22A805B}" destId="{3E9DC005-837B-47E6-B717-E8B32CE089E6}" srcOrd="0" destOrd="0" presId="urn:microsoft.com/office/officeart/2005/8/layout/hierarchy4"/>
    <dgm:cxn modelId="{3DBB6293-F156-4E44-90ED-5751BC7AB04E}" type="presParOf" srcId="{3E9DC005-837B-47E6-B717-E8B32CE089E6}" destId="{6DCFCEB6-F726-4B42-B047-51EB50F071EA}" srcOrd="0" destOrd="0" presId="urn:microsoft.com/office/officeart/2005/8/layout/hierarchy4"/>
    <dgm:cxn modelId="{12D28CBC-ED8B-4645-9D31-1C324C5ACED3}" type="presParOf" srcId="{3E9DC005-837B-47E6-B717-E8B32CE089E6}" destId="{5DE03413-982C-45D4-BF8C-7EA81A2E7576}" srcOrd="1" destOrd="0" presId="urn:microsoft.com/office/officeart/2005/8/layout/hierarchy4"/>
    <dgm:cxn modelId="{A5A86ED3-9F88-4437-B125-A71F2CF2B419}" type="presParOf" srcId="{3E9DC005-837B-47E6-B717-E8B32CE089E6}" destId="{A12DFB80-6D12-4098-9432-8B81A88BDACD}" srcOrd="2" destOrd="0" presId="urn:microsoft.com/office/officeart/2005/8/layout/hierarchy4"/>
    <dgm:cxn modelId="{59CBEF8B-5152-44C7-BC07-677C623EBB35}" type="presParOf" srcId="{A12DFB80-6D12-4098-9432-8B81A88BDACD}" destId="{BE00465C-31DB-47CE-BAEF-158148A28C9E}" srcOrd="0" destOrd="0" presId="urn:microsoft.com/office/officeart/2005/8/layout/hierarchy4"/>
    <dgm:cxn modelId="{160040A6-E505-4CF1-BDB2-1601E03945EA}" type="presParOf" srcId="{BE00465C-31DB-47CE-BAEF-158148A28C9E}" destId="{12EB0423-1582-4ED5-B788-168E297C904D}" srcOrd="0" destOrd="0" presId="urn:microsoft.com/office/officeart/2005/8/layout/hierarchy4"/>
    <dgm:cxn modelId="{C376B9D7-98AA-405D-9AEA-12FA480AEC59}" type="presParOf" srcId="{BE00465C-31DB-47CE-BAEF-158148A28C9E}" destId="{47523724-5FB3-493B-A2D7-A1703D05CE06}" srcOrd="1" destOrd="0" presId="urn:microsoft.com/office/officeart/2005/8/layout/hierarchy4"/>
    <dgm:cxn modelId="{7A033C66-D1D4-4731-90F8-2A50327E1E39}" type="presParOf" srcId="{BE00465C-31DB-47CE-BAEF-158148A28C9E}" destId="{95522EA8-FB94-4D4F-9567-5D3B9BD91C41}" srcOrd="2" destOrd="0" presId="urn:microsoft.com/office/officeart/2005/8/layout/hierarchy4"/>
    <dgm:cxn modelId="{F3E6C6A9-B6A9-41AE-86CF-A0E32193560E}" type="presParOf" srcId="{95522EA8-FB94-4D4F-9567-5D3B9BD91C41}" destId="{4E2363F1-0476-45A6-B5A3-8541EA9AEEA5}" srcOrd="0" destOrd="0" presId="urn:microsoft.com/office/officeart/2005/8/layout/hierarchy4"/>
    <dgm:cxn modelId="{4F53915A-B992-4308-A71D-BD39BAFB7356}" type="presParOf" srcId="{4E2363F1-0476-45A6-B5A3-8541EA9AEEA5}" destId="{03250486-DBFA-4790-B8DE-498766A38624}" srcOrd="0" destOrd="0" presId="urn:microsoft.com/office/officeart/2005/8/layout/hierarchy4"/>
    <dgm:cxn modelId="{2465F525-10C2-4F12-9483-57F4BF6F9399}" type="presParOf" srcId="{4E2363F1-0476-45A6-B5A3-8541EA9AEEA5}" destId="{73BCAD81-18B5-4CE9-B1F2-7DFF3C63B1C2}" srcOrd="1" destOrd="0" presId="urn:microsoft.com/office/officeart/2005/8/layout/hierarchy4"/>
    <dgm:cxn modelId="{8ECB3DAA-631F-4816-B534-2ADAFF70658C}" type="presParOf" srcId="{95522EA8-FB94-4D4F-9567-5D3B9BD91C41}" destId="{A7E45453-5FE1-453B-85D6-11F5B91473B6}" srcOrd="1" destOrd="0" presId="urn:microsoft.com/office/officeart/2005/8/layout/hierarchy4"/>
    <dgm:cxn modelId="{A1AC5AEB-CFD0-4530-BDF7-04139121379E}" type="presParOf" srcId="{95522EA8-FB94-4D4F-9567-5D3B9BD91C41}" destId="{F9E68EB5-7590-48CF-885B-EBFD1AA9879A}" srcOrd="2" destOrd="0" presId="urn:microsoft.com/office/officeart/2005/8/layout/hierarchy4"/>
    <dgm:cxn modelId="{D872CA42-419C-45BB-A717-9E66C9673F46}" type="presParOf" srcId="{F9E68EB5-7590-48CF-885B-EBFD1AA9879A}" destId="{E1C37AA5-C484-41E7-8846-72CC85A7E5C2}" srcOrd="0" destOrd="0" presId="urn:microsoft.com/office/officeart/2005/8/layout/hierarchy4"/>
    <dgm:cxn modelId="{0E516A8B-50E5-4F44-AEAB-2E9163EF1EE8}" type="presParOf" srcId="{F9E68EB5-7590-48CF-885B-EBFD1AA9879A}" destId="{C9D54D22-5F98-42CA-A970-C67C707B96EE}" srcOrd="1" destOrd="0" presId="urn:microsoft.com/office/officeart/2005/8/layout/hierarchy4"/>
    <dgm:cxn modelId="{5165C768-0199-407D-8EAB-2DE1D558017C}" type="presParOf" srcId="{A12DFB80-6D12-4098-9432-8B81A88BDACD}" destId="{D368A45A-4062-4B62-8F65-930D46064274}" srcOrd="1" destOrd="0" presId="urn:microsoft.com/office/officeart/2005/8/layout/hierarchy4"/>
    <dgm:cxn modelId="{7BC4BCA0-5D3B-47AD-9B65-3B1D1573E3CA}" type="presParOf" srcId="{A12DFB80-6D12-4098-9432-8B81A88BDACD}" destId="{2E90628A-6A8E-40E0-83ED-F994391CABF0}" srcOrd="2" destOrd="0" presId="urn:microsoft.com/office/officeart/2005/8/layout/hierarchy4"/>
    <dgm:cxn modelId="{242BC94A-E32E-47E3-BF59-092AF816531F}" type="presParOf" srcId="{2E90628A-6A8E-40E0-83ED-F994391CABF0}" destId="{325F7CFB-F1B3-4C90-98C7-B79F4E5662C4}" srcOrd="0" destOrd="0" presId="urn:microsoft.com/office/officeart/2005/8/layout/hierarchy4"/>
    <dgm:cxn modelId="{C2FEF082-F4DF-4D95-8B5E-147E94807517}" type="presParOf" srcId="{2E90628A-6A8E-40E0-83ED-F994391CABF0}" destId="{761FEBB1-AB4C-4C63-B87A-B3F5347D1882}" srcOrd="1" destOrd="0" presId="urn:microsoft.com/office/officeart/2005/8/layout/hierarchy4"/>
    <dgm:cxn modelId="{629D524E-E2DE-4DC2-AAB2-344BFE8F5C6E}" type="presParOf" srcId="{2E90628A-6A8E-40E0-83ED-F994391CABF0}" destId="{624134FA-545A-4232-BA01-9D00E18F92E8}" srcOrd="2" destOrd="0" presId="urn:microsoft.com/office/officeart/2005/8/layout/hierarchy4"/>
    <dgm:cxn modelId="{1C66296A-3D28-4EFD-AA27-2BAC024DA45B}" type="presParOf" srcId="{624134FA-545A-4232-BA01-9D00E18F92E8}" destId="{8DA08367-6366-47A3-964B-6AF14A23DF13}" srcOrd="0" destOrd="0" presId="urn:microsoft.com/office/officeart/2005/8/layout/hierarchy4"/>
    <dgm:cxn modelId="{F8A92A37-556C-43A1-A7FF-34FE50705D29}" type="presParOf" srcId="{8DA08367-6366-47A3-964B-6AF14A23DF13}" destId="{5843BF0D-7655-4420-BDBD-C8E59F1DAADE}" srcOrd="0" destOrd="0" presId="urn:microsoft.com/office/officeart/2005/8/layout/hierarchy4"/>
    <dgm:cxn modelId="{FB532C1D-4654-4E00-9FAC-1BAC55A8DFAB}" type="presParOf" srcId="{8DA08367-6366-47A3-964B-6AF14A23DF13}" destId="{91588F58-5A65-4B11-971D-04FDE421941A}"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EDE28-8FE1-457D-9F98-590448C4F7BF}">
      <dsp:nvSpPr>
        <dsp:cNvPr id="0" name=""/>
        <dsp:cNvSpPr/>
      </dsp:nvSpPr>
      <dsp:spPr>
        <a:xfrm>
          <a:off x="5116" y="401411"/>
          <a:ext cx="2237051" cy="1342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latin typeface="Raleway" pitchFamily="2" charset="0"/>
            </a:rPr>
            <a:t>Realización de la solicitud</a:t>
          </a:r>
          <a:endParaRPr lang="es-MX" sz="2000" kern="1200" dirty="0"/>
        </a:p>
      </dsp:txBody>
      <dsp:txXfrm>
        <a:off x="44429" y="440724"/>
        <a:ext cx="2158425" cy="1263604"/>
      </dsp:txXfrm>
    </dsp:sp>
    <dsp:sp modelId="{E1296F86-E7A4-46AE-A59C-97BFF2806AED}">
      <dsp:nvSpPr>
        <dsp:cNvPr id="0" name=""/>
        <dsp:cNvSpPr/>
      </dsp:nvSpPr>
      <dsp:spPr>
        <a:xfrm>
          <a:off x="2465873" y="795132"/>
          <a:ext cx="474254" cy="5547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a:off x="2465873" y="906090"/>
        <a:ext cx="331978" cy="332872"/>
      </dsp:txXfrm>
    </dsp:sp>
    <dsp:sp modelId="{D5A7462C-E4C2-4EB8-A7B0-08CD0FCBC960}">
      <dsp:nvSpPr>
        <dsp:cNvPr id="0" name=""/>
        <dsp:cNvSpPr/>
      </dsp:nvSpPr>
      <dsp:spPr>
        <a:xfrm>
          <a:off x="3136988" y="401411"/>
          <a:ext cx="2237051" cy="1342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solidFill>
                <a:schemeClr val="bg1"/>
              </a:solidFill>
              <a:latin typeface="Raleway"/>
            </a:rPr>
            <a:t>El equipo de laboratorio revisa y aprueba la solicitud</a:t>
          </a:r>
          <a:endParaRPr lang="es-MX" sz="2000" kern="1200" dirty="0">
            <a:solidFill>
              <a:schemeClr val="bg1"/>
            </a:solidFill>
          </a:endParaRPr>
        </a:p>
      </dsp:txBody>
      <dsp:txXfrm>
        <a:off x="3176301" y="440724"/>
        <a:ext cx="2158425" cy="1263604"/>
      </dsp:txXfrm>
    </dsp:sp>
    <dsp:sp modelId="{00B1510E-57F2-43F4-B67F-4974F5857DAD}">
      <dsp:nvSpPr>
        <dsp:cNvPr id="0" name=""/>
        <dsp:cNvSpPr/>
      </dsp:nvSpPr>
      <dsp:spPr>
        <a:xfrm>
          <a:off x="5597745" y="795132"/>
          <a:ext cx="474254" cy="5547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a:off x="5597745" y="906090"/>
        <a:ext cx="331978" cy="332872"/>
      </dsp:txXfrm>
    </dsp:sp>
    <dsp:sp modelId="{E2357BDE-336E-4535-83D9-820E19B773A2}">
      <dsp:nvSpPr>
        <dsp:cNvPr id="0" name=""/>
        <dsp:cNvSpPr/>
      </dsp:nvSpPr>
      <dsp:spPr>
        <a:xfrm>
          <a:off x="6268860" y="401411"/>
          <a:ext cx="2237051" cy="1342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latin typeface="Raleway" pitchFamily="2" charset="0"/>
            </a:rPr>
            <a:t>Se atiende la solicitud</a:t>
          </a:r>
          <a:endParaRPr lang="es-MX" sz="2000" kern="1200" dirty="0"/>
        </a:p>
      </dsp:txBody>
      <dsp:txXfrm>
        <a:off x="6308173" y="440724"/>
        <a:ext cx="2158425" cy="1263604"/>
      </dsp:txXfrm>
    </dsp:sp>
    <dsp:sp modelId="{17CC7B40-5C21-4254-BF01-9C004B64C35F}">
      <dsp:nvSpPr>
        <dsp:cNvPr id="0" name=""/>
        <dsp:cNvSpPr/>
      </dsp:nvSpPr>
      <dsp:spPr>
        <a:xfrm>
          <a:off x="8729617" y="795132"/>
          <a:ext cx="474254" cy="5547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a:off x="8729617" y="906090"/>
        <a:ext cx="331978" cy="332872"/>
      </dsp:txXfrm>
    </dsp:sp>
    <dsp:sp modelId="{43EE1D88-75AE-495E-890C-21CA7EE2FB14}">
      <dsp:nvSpPr>
        <dsp:cNvPr id="0" name=""/>
        <dsp:cNvSpPr/>
      </dsp:nvSpPr>
      <dsp:spPr>
        <a:xfrm>
          <a:off x="9400732" y="401411"/>
          <a:ext cx="2237051" cy="1342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0" i="0" kern="1200" dirty="0">
              <a:solidFill>
                <a:schemeClr val="bg1"/>
              </a:solidFill>
              <a:effectLst/>
              <a:latin typeface="Raleway" pitchFamily="2" charset="0"/>
            </a:rPr>
            <a:t>El solicitante recibe los reportes</a:t>
          </a:r>
          <a:endParaRPr lang="es-MX" sz="2000" kern="1200" dirty="0">
            <a:solidFill>
              <a:schemeClr val="bg1"/>
            </a:solidFill>
          </a:endParaRPr>
        </a:p>
      </dsp:txBody>
      <dsp:txXfrm>
        <a:off x="9440045" y="440724"/>
        <a:ext cx="2158425" cy="12636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FCEB6-F726-4B42-B047-51EB50F071EA}">
      <dsp:nvSpPr>
        <dsp:cNvPr id="0" name=""/>
        <dsp:cNvSpPr/>
      </dsp:nvSpPr>
      <dsp:spPr>
        <a:xfrm>
          <a:off x="0" y="12167"/>
          <a:ext cx="6682916"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solidFill>
                <a:schemeClr val="bg1"/>
              </a:solidFill>
              <a:latin typeface="+mj-lt"/>
            </a:rPr>
            <a:t>Tiempo promedio de respuesta a solicitudes: Tiempo que tarda el laboratorio en responder a una solicitud desde su recepción.</a:t>
          </a:r>
          <a:endParaRPr lang="es-MX" sz="2500" kern="1200" dirty="0">
            <a:solidFill>
              <a:schemeClr val="bg1"/>
            </a:solidFill>
          </a:endParaRPr>
        </a:p>
      </dsp:txBody>
      <dsp:txXfrm>
        <a:off x="39834" y="52001"/>
        <a:ext cx="6603248" cy="1280357"/>
      </dsp:txXfrm>
    </dsp:sp>
    <dsp:sp modelId="{12EB0423-1582-4ED5-B788-168E297C904D}">
      <dsp:nvSpPr>
        <dsp:cNvPr id="0" name=""/>
        <dsp:cNvSpPr/>
      </dsp:nvSpPr>
      <dsp:spPr>
        <a:xfrm>
          <a:off x="767" y="1479160"/>
          <a:ext cx="4365488"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dirty="0"/>
            <a:t>Disponibilidad de Información. Antes, solo se disponía del 10% de la información de las solicitudes; ahora, el sistema en la nube permite acceder al 100% de la información, junto con datos adicionales para su consulta.</a:t>
          </a:r>
        </a:p>
      </dsp:txBody>
      <dsp:txXfrm>
        <a:off x="40601" y="1518994"/>
        <a:ext cx="4285820" cy="1280357"/>
      </dsp:txXfrm>
    </dsp:sp>
    <dsp:sp modelId="{03250486-DBFA-4790-B8DE-498766A38624}">
      <dsp:nvSpPr>
        <dsp:cNvPr id="0" name=""/>
        <dsp:cNvSpPr/>
      </dsp:nvSpPr>
      <dsp:spPr>
        <a:xfrm>
          <a:off x="767" y="2957077"/>
          <a:ext cx="2137849"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chemeClr val="bg1"/>
              </a:solidFill>
              <a:latin typeface="+mj-lt"/>
            </a:rPr>
            <a:t>Reducción</a:t>
          </a:r>
          <a:r>
            <a:rPr lang="en-US" sz="1200" kern="1200" dirty="0">
              <a:solidFill>
                <a:schemeClr val="bg1"/>
              </a:solidFill>
              <a:latin typeface="+mj-lt"/>
            </a:rPr>
            <a:t> de </a:t>
          </a:r>
          <a:r>
            <a:rPr lang="en-US" sz="1200" kern="1200" dirty="0" err="1">
              <a:solidFill>
                <a:schemeClr val="bg1"/>
              </a:solidFill>
              <a:latin typeface="+mj-lt"/>
            </a:rPr>
            <a:t>Errores</a:t>
          </a:r>
          <a:r>
            <a:rPr lang="en-US" sz="1200" kern="1200" dirty="0">
              <a:solidFill>
                <a:schemeClr val="bg1"/>
              </a:solidFill>
              <a:latin typeface="+mj-lt"/>
            </a:rPr>
            <a:t>. </a:t>
          </a:r>
          <a:r>
            <a:rPr lang="es-MX" sz="1200" kern="1200" dirty="0">
              <a:solidFill>
                <a:schemeClr val="bg1"/>
              </a:solidFill>
              <a:latin typeface="+mj-lt"/>
            </a:rPr>
            <a:t>Tasa de errores en el registro de solicitudes: Porcentaje de solicitudes registradas que contienen errores (ej. datos incorrectos, solicitudes duplicadas).</a:t>
          </a:r>
          <a:endParaRPr lang="es-MX" sz="1200" kern="1200" dirty="0">
            <a:solidFill>
              <a:schemeClr val="bg1"/>
            </a:solidFill>
          </a:endParaRPr>
        </a:p>
      </dsp:txBody>
      <dsp:txXfrm>
        <a:off x="40601" y="2996911"/>
        <a:ext cx="2058181" cy="1280357"/>
      </dsp:txXfrm>
    </dsp:sp>
    <dsp:sp modelId="{E1C37AA5-C484-41E7-8846-72CC85A7E5C2}">
      <dsp:nvSpPr>
        <dsp:cNvPr id="0" name=""/>
        <dsp:cNvSpPr/>
      </dsp:nvSpPr>
      <dsp:spPr>
        <a:xfrm>
          <a:off x="2228406" y="2957077"/>
          <a:ext cx="2137849"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chemeClr val="bg1"/>
              </a:solidFill>
              <a:latin typeface="+mj-lt"/>
            </a:rPr>
            <a:t>Ahorro</a:t>
          </a:r>
          <a:r>
            <a:rPr lang="en-US" sz="1200" kern="1200" dirty="0">
              <a:solidFill>
                <a:schemeClr val="bg1"/>
              </a:solidFill>
              <a:latin typeface="+mj-lt"/>
            </a:rPr>
            <a:t>. </a:t>
          </a:r>
          <a:endParaRPr lang="es-MX" sz="1200" kern="1200" dirty="0">
            <a:solidFill>
              <a:schemeClr val="bg1"/>
            </a:solidFill>
          </a:endParaRPr>
        </a:p>
      </dsp:txBody>
      <dsp:txXfrm>
        <a:off x="2268240" y="2996911"/>
        <a:ext cx="2058181" cy="1280357"/>
      </dsp:txXfrm>
    </dsp:sp>
    <dsp:sp modelId="{325F7CFB-F1B3-4C90-98C7-B79F4E5662C4}">
      <dsp:nvSpPr>
        <dsp:cNvPr id="0" name=""/>
        <dsp:cNvSpPr/>
      </dsp:nvSpPr>
      <dsp:spPr>
        <a:xfrm>
          <a:off x="4546601" y="1440128"/>
          <a:ext cx="2137849"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s-MX" altLang="es-MX" sz="1200" b="1" i="0" u="none" strike="noStrike" kern="1200" cap="none" normalizeH="0" baseline="0" dirty="0">
              <a:ln>
                <a:noFill/>
              </a:ln>
              <a:solidFill>
                <a:schemeClr val="bg1"/>
              </a:solidFill>
              <a:effectLst/>
              <a:latin typeface="Arial" panose="020B0604020202020204" pitchFamily="34" charset="0"/>
            </a:rPr>
            <a:t>Índice de satisfacción del cliente</a:t>
          </a:r>
          <a:r>
            <a:rPr kumimoji="0" lang="es-MX" altLang="es-MX" sz="1200" b="0" i="0" u="none" strike="noStrike" kern="1200" cap="none" normalizeH="0" baseline="0" dirty="0">
              <a:ln>
                <a:noFill/>
              </a:ln>
              <a:solidFill>
                <a:schemeClr val="bg1"/>
              </a:solidFill>
              <a:effectLst/>
              <a:latin typeface="Arial" panose="020B0604020202020204" pitchFamily="34" charset="0"/>
            </a:rPr>
            <a:t>: Medido a través de encuestas </a:t>
          </a:r>
          <a:r>
            <a:rPr kumimoji="0" lang="es-MX" altLang="es-MX" sz="1200" b="0" i="0" u="none" strike="noStrike" kern="1200" cap="none" normalizeH="0" baseline="0" dirty="0" err="1">
              <a:ln>
                <a:noFill/>
              </a:ln>
              <a:solidFill>
                <a:schemeClr val="bg1"/>
              </a:solidFill>
              <a:effectLst/>
              <a:latin typeface="Arial" panose="020B0604020202020204" pitchFamily="34" charset="0"/>
            </a:rPr>
            <a:t>post-servicio</a:t>
          </a:r>
          <a:r>
            <a:rPr kumimoji="0" lang="es-MX" altLang="es-MX" sz="1200" b="0" i="0" u="none" strike="noStrike" kern="1200" cap="none" normalizeH="0" baseline="0" dirty="0">
              <a:ln>
                <a:noFill/>
              </a:ln>
              <a:solidFill>
                <a:schemeClr val="bg1"/>
              </a:solidFill>
              <a:effectLst/>
              <a:latin typeface="Arial" panose="020B0604020202020204" pitchFamily="34" charset="0"/>
            </a:rPr>
            <a:t> para evaluar la percepción del cliente sobre la calidad del servicio.</a:t>
          </a:r>
          <a:endParaRPr lang="es-MX" sz="1200" kern="1200" dirty="0">
            <a:solidFill>
              <a:schemeClr val="bg1"/>
            </a:solidFill>
          </a:endParaRPr>
        </a:p>
      </dsp:txBody>
      <dsp:txXfrm>
        <a:off x="4586435" y="1479962"/>
        <a:ext cx="2058181" cy="1280357"/>
      </dsp:txXfrm>
    </dsp:sp>
    <dsp:sp modelId="{5843BF0D-7655-4420-BDBD-C8E59F1DAADE}">
      <dsp:nvSpPr>
        <dsp:cNvPr id="0" name=""/>
        <dsp:cNvSpPr/>
      </dsp:nvSpPr>
      <dsp:spPr>
        <a:xfrm>
          <a:off x="4545834" y="2957077"/>
          <a:ext cx="2137849"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s-MX" altLang="es-MX" sz="1200" b="1" i="0" u="none" strike="noStrike" kern="1200" cap="none" normalizeH="0" baseline="0" dirty="0">
              <a:ln>
                <a:noFill/>
              </a:ln>
              <a:solidFill>
                <a:schemeClr val="bg1"/>
              </a:solidFill>
              <a:effectLst/>
              <a:latin typeface="Arial" panose="020B0604020202020204" pitchFamily="34" charset="0"/>
            </a:rPr>
            <a:t>Porcentaje de solicitudes automatizadas</a:t>
          </a:r>
          <a:r>
            <a:rPr kumimoji="0" lang="es-MX" altLang="es-MX" sz="1200" b="0" i="0" u="none" strike="noStrike" kern="1200" cap="none" normalizeH="0" baseline="0" dirty="0">
              <a:ln>
                <a:noFill/>
              </a:ln>
              <a:solidFill>
                <a:schemeClr val="bg1"/>
              </a:solidFill>
              <a:effectLst/>
              <a:latin typeface="Arial" panose="020B0604020202020204" pitchFamily="34" charset="0"/>
            </a:rPr>
            <a:t>: Proporción de solicitudes que son procesadas automáticamente en comparación con las que se manejan manualmente.</a:t>
          </a:r>
          <a:endParaRPr lang="es-MX" sz="1200" kern="1200" dirty="0">
            <a:solidFill>
              <a:schemeClr val="bg1"/>
            </a:solidFill>
          </a:endParaRPr>
        </a:p>
      </dsp:txBody>
      <dsp:txXfrm>
        <a:off x="4585668" y="2996911"/>
        <a:ext cx="2058181" cy="12803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E6453C-27B6-47FC-B452-2985E2A2BE8C}" type="datetimeFigureOut">
              <a:rPr lang="de-DE" smtClean="0"/>
              <a:t>28.10.2024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2CDFC-877A-4628-9526-AAE41BE8600B}" type="slidenum">
              <a:rPr lang="de-DE" smtClean="0"/>
              <a:t>‹#›</a:t>
            </a:fld>
            <a:endParaRPr lang="de-DE"/>
          </a:p>
        </p:txBody>
      </p:sp>
    </p:spTree>
    <p:extLst>
      <p:ext uri="{BB962C8B-B14F-4D97-AF65-F5344CB8AC3E}">
        <p14:creationId xmlns:p14="http://schemas.microsoft.com/office/powerpoint/2010/main" val="3984413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CF2CDFC-877A-4628-9526-AAE41BE8600B}" type="slidenum">
              <a:rPr lang="de-DE" smtClean="0"/>
              <a:t>1</a:t>
            </a:fld>
            <a:endParaRPr lang="de-DE"/>
          </a:p>
        </p:txBody>
      </p:sp>
    </p:spTree>
    <p:extLst>
      <p:ext uri="{BB962C8B-B14F-4D97-AF65-F5344CB8AC3E}">
        <p14:creationId xmlns:p14="http://schemas.microsoft.com/office/powerpoint/2010/main" val="301838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As a </a:t>
            </a:r>
            <a:r>
              <a:rPr lang="de-DE" sz="1200" kern="1200" dirty="0" err="1">
                <a:solidFill>
                  <a:schemeClr val="tx1"/>
                </a:solidFill>
                <a:effectLst/>
                <a:latin typeface="+mn-lt"/>
                <a:ea typeface="+mn-ea"/>
                <a:cs typeface="+mn-cs"/>
              </a:rPr>
              <a:t>globally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active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company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take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responsibility</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actively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contribute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realization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global </a:t>
            </a:r>
            <a:r>
              <a:rPr lang="de-DE" sz="1200" kern="1200" dirty="0" err="1">
                <a:solidFill>
                  <a:schemeClr val="tx1"/>
                </a:solidFill>
                <a:effectLst/>
                <a:latin typeface="+mn-lt"/>
                <a:ea typeface="+mn-ea"/>
                <a:cs typeface="+mn-cs"/>
              </a:rPr>
              <a:t>sustainability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goals</a:t>
            </a:r>
            <a:r>
              <a:rPr lang="de-DE" sz="1200" kern="1200" dirty="0">
                <a:solidFill>
                  <a:schemeClr val="tx1"/>
                </a:solidFill>
                <a:effectLst/>
                <a:latin typeface="+mn-lt"/>
                <a:ea typeface="+mn-ea"/>
                <a:cs typeface="+mn-cs"/>
              </a:rPr>
              <a:t>.</a:t>
            </a:r>
          </a:p>
          <a:p>
            <a:r>
              <a:rPr lang="de-DE" sz="1200" u="sng" kern="1200" dirty="0">
                <a:solidFill>
                  <a:schemeClr val="tx1"/>
                </a:solidFill>
                <a:effectLst/>
                <a:latin typeface="+mn-lt"/>
                <a:ea typeface="+mn-ea"/>
                <a:cs typeface="+mn-cs"/>
              </a:rPr>
              <a:t>5 </a:t>
            </a:r>
            <a:r>
              <a:rPr lang="de-DE" sz="1200" u="sng" kern="1200" dirty="0" err="1">
                <a:solidFill>
                  <a:schemeClr val="tx1"/>
                </a:solidFill>
                <a:effectLst/>
                <a:latin typeface="+mn-lt"/>
                <a:ea typeface="+mn-ea"/>
                <a:cs typeface="+mn-cs"/>
              </a:rPr>
              <a:t>focus</a:t>
            </a:r>
            <a:r>
              <a:rPr lang="de-DE" sz="1200" u="sng" kern="1200" dirty="0">
                <a:solidFill>
                  <a:schemeClr val="tx1"/>
                </a:solidFill>
                <a:effectLst/>
                <a:latin typeface="+mn-lt"/>
                <a:ea typeface="+mn-ea"/>
                <a:cs typeface="+mn-cs"/>
              </a:rPr>
              <a:t> </a:t>
            </a:r>
            <a:r>
              <a:rPr lang="de-DE" sz="1200" u="sng" kern="1200" dirty="0" err="1">
                <a:solidFill>
                  <a:schemeClr val="tx1"/>
                </a:solidFill>
                <a:effectLst/>
                <a:latin typeface="+mn-lt"/>
                <a:ea typeface="+mn-ea"/>
                <a:cs typeface="+mn-cs"/>
              </a:rPr>
              <a:t>areas</a:t>
            </a:r>
            <a:r>
              <a:rPr lang="de-DE" sz="1200" u="sng" kern="1200" dirty="0">
                <a:solidFill>
                  <a:schemeClr val="tx1"/>
                </a:solidFill>
                <a:effectLst/>
                <a:latin typeface="+mn-lt"/>
                <a:ea typeface="+mn-ea"/>
                <a:cs typeface="+mn-cs"/>
              </a:rPr>
              <a:t> </a:t>
            </a:r>
            <a:r>
              <a:rPr lang="de-DE" sz="1200" kern="1200" dirty="0">
                <a:solidFill>
                  <a:schemeClr val="tx1"/>
                </a:solidFill>
                <a:effectLst/>
                <a:latin typeface="+mn-lt"/>
                <a:ea typeface="+mn-ea"/>
                <a:cs typeface="+mn-cs"/>
              </a:rPr>
              <a:t>in </a:t>
            </a:r>
            <a:r>
              <a:rPr lang="de-DE" sz="1200" kern="1200" dirty="0" err="1">
                <a:solidFill>
                  <a:schemeClr val="tx1"/>
                </a:solidFill>
                <a:effectLst/>
                <a:latin typeface="+mn-lt"/>
                <a:ea typeface="+mn-ea"/>
                <a:cs typeface="+mn-cs"/>
              </a:rPr>
              <a:t>which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assume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corporate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responsibility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business</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1. Corporate </a:t>
            </a:r>
            <a:r>
              <a:rPr lang="de-DE" sz="1200" b="1" kern="1200" dirty="0" err="1">
                <a:solidFill>
                  <a:schemeClr val="tx1"/>
                </a:solidFill>
                <a:effectLst/>
                <a:latin typeface="+mn-lt"/>
                <a:ea typeface="+mn-ea"/>
                <a:cs typeface="+mn-cs"/>
              </a:rPr>
              <a:t>governance</a:t>
            </a:r>
            <a:endParaRPr lang="de-DE" sz="1200" b="1" kern="1200" dirty="0">
              <a:solidFill>
                <a:schemeClr val="tx1"/>
              </a:solidFill>
              <a:effectLst/>
              <a:latin typeface="+mn-lt"/>
              <a:ea typeface="+mn-ea"/>
              <a:cs typeface="+mn-cs"/>
            </a:endParaRPr>
          </a:p>
          <a:p>
            <a:pPr marL="171450" indent="-171450">
              <a:buFont typeface="Symbol" pitchFamily="2" charset="2"/>
              <a:buChar char="-"/>
            </a:pPr>
            <a:r>
              <a:rPr lang="de-DE" sz="1200" kern="1200" dirty="0">
                <a:solidFill>
                  <a:schemeClr val="tx1"/>
                </a:solidFill>
                <a:effectLst/>
                <a:latin typeface="+mn-lt"/>
                <a:ea typeface="+mn-ea"/>
                <a:cs typeface="+mn-cs"/>
              </a:rPr>
              <a:t>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Conduct - </a:t>
            </a:r>
            <a:r>
              <a:rPr lang="de-DE" sz="1200" kern="1200" dirty="0" err="1">
                <a:solidFill>
                  <a:schemeClr val="tx1"/>
                </a:solidFill>
                <a:effectLst/>
                <a:latin typeface="+mn-lt"/>
                <a:ea typeface="+mn-ea"/>
                <a:cs typeface="+mn-cs"/>
              </a:rPr>
              <a:t>new</a:t>
            </a:r>
            <a:r>
              <a:rPr lang="de-DE" sz="1200" kern="1200" dirty="0">
                <a:solidFill>
                  <a:schemeClr val="tx1"/>
                </a:solidFill>
                <a:effectLst/>
                <a:latin typeface="+mn-lt"/>
                <a:ea typeface="+mn-ea"/>
                <a:cs typeface="+mn-cs"/>
              </a:rPr>
              <a:t> 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conduct</a:t>
            </a:r>
            <a:r>
              <a:rPr lang="de-DE" sz="1200" kern="1200" dirty="0">
                <a:solidFill>
                  <a:schemeClr val="tx1"/>
                </a:solidFill>
                <a:effectLst/>
                <a:latin typeface="+mn-lt"/>
                <a:ea typeface="+mn-ea"/>
                <a:cs typeface="+mn-cs"/>
              </a:rPr>
              <a:t> for all </a:t>
            </a:r>
            <a:r>
              <a:rPr lang="de-DE" sz="1200" kern="1200" dirty="0" err="1">
                <a:solidFill>
                  <a:schemeClr val="tx1"/>
                </a:solidFill>
                <a:effectLst/>
                <a:latin typeface="+mn-lt"/>
                <a:ea typeface="+mn-ea"/>
                <a:cs typeface="+mn-cs"/>
              </a:rPr>
              <a:t>employees</a:t>
            </a:r>
            <a:endParaRPr lang="de-DE" sz="1200" kern="1200" dirty="0">
              <a:solidFill>
                <a:schemeClr val="tx1"/>
              </a:solidFill>
              <a:effectLst/>
              <a:latin typeface="+mn-lt"/>
              <a:ea typeface="+mn-ea"/>
              <a:cs typeface="+mn-cs"/>
            </a:endParaRPr>
          </a:p>
          <a:p>
            <a:pPr marL="171450" indent="-171450">
              <a:buFont typeface="Symbol" pitchFamily="2" charset="2"/>
              <a:buChar char="-"/>
            </a:pPr>
            <a:r>
              <a:rPr lang="de-DE" sz="1200" kern="1200" dirty="0">
                <a:solidFill>
                  <a:schemeClr val="tx1"/>
                </a:solidFill>
                <a:effectLst/>
                <a:latin typeface="+mn-lt"/>
                <a:ea typeface="+mn-ea"/>
                <a:cs typeface="+mn-cs"/>
              </a:rPr>
              <a:t>Compliance</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2. Innovative and </a:t>
            </a:r>
            <a:r>
              <a:rPr lang="de-DE" sz="1200" b="1" kern="1200" dirty="0" err="1">
                <a:solidFill>
                  <a:schemeClr val="tx1"/>
                </a:solidFill>
                <a:effectLst/>
                <a:latin typeface="+mn-lt"/>
                <a:ea typeface="+mn-ea"/>
                <a:cs typeface="+mn-cs"/>
              </a:rPr>
              <a:t>sustainable</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product</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solutions</a:t>
            </a:r>
            <a:endParaRPr lang="de-DE" sz="1200" b="1" kern="1200" dirty="0">
              <a:solidFill>
                <a:schemeClr val="tx1"/>
              </a:solidFill>
              <a:effectLst/>
              <a:latin typeface="+mn-lt"/>
              <a:ea typeface="+mn-ea"/>
              <a:cs typeface="+mn-cs"/>
            </a:endParaRPr>
          </a:p>
          <a:p>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researching</a:t>
            </a:r>
            <a:r>
              <a:rPr lang="de-DE" sz="1200" i="1" kern="1200" dirty="0">
                <a:solidFill>
                  <a:schemeClr val="tx1"/>
                </a:solidFill>
                <a:effectLst/>
                <a:latin typeface="+mn-lt"/>
                <a:ea typeface="+mn-ea"/>
                <a:cs typeface="+mn-cs"/>
              </a:rPr>
              <a:t> innovative and </a:t>
            </a:r>
            <a:r>
              <a:rPr lang="de-DE" sz="1200" i="1" kern="1200" dirty="0" err="1">
                <a:solidFill>
                  <a:schemeClr val="tx1"/>
                </a:solidFill>
                <a:effectLst/>
                <a:latin typeface="+mn-lt"/>
                <a:ea typeface="+mn-ea"/>
                <a:cs typeface="+mn-cs"/>
              </a:rPr>
              <a:t>sustainable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product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solutions</a:t>
            </a:r>
            <a:r>
              <a:rPr lang="de-DE" sz="1200" i="1" kern="1200" dirty="0">
                <a:solidFill>
                  <a:schemeClr val="tx1"/>
                </a:solidFill>
                <a:effectLst/>
                <a:latin typeface="+mn-lt"/>
                <a:ea typeface="+mn-ea"/>
                <a:cs typeface="+mn-cs"/>
              </a:rPr>
              <a:t> in </a:t>
            </a:r>
            <a:r>
              <a:rPr lang="de-DE" sz="1200" i="1" kern="1200" dirty="0" err="1">
                <a:solidFill>
                  <a:schemeClr val="tx1"/>
                </a:solidFill>
                <a:effectLst/>
                <a:latin typeface="+mn-lt"/>
                <a:ea typeface="+mn-ea"/>
                <a:cs typeface="+mn-cs"/>
              </a:rPr>
              <a:t>order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be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offer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our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customers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environmentally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friendly</a:t>
            </a:r>
            <a:r>
              <a:rPr lang="de-DE" sz="1200" i="1" kern="1200" dirty="0">
                <a:solidFill>
                  <a:schemeClr val="tx1"/>
                </a:solidFill>
                <a:effectLst/>
                <a:latin typeface="+mn-lt"/>
                <a:ea typeface="+mn-ea"/>
                <a:cs typeface="+mn-cs"/>
              </a:rPr>
              <a:t> alternatives in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future</a:t>
            </a:r>
            <a:r>
              <a:rPr lang="de-DE" sz="1200" i="1"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3. Environment - Green Company</a:t>
            </a:r>
          </a:p>
          <a:p>
            <a:pPr marL="171450" indent="-171450">
              <a:buFont typeface="Symbol" pitchFamily="2" charset="2"/>
              <a:buChar char="-"/>
            </a:pPr>
            <a:r>
              <a:rPr lang="de-DE" sz="1200" kern="1200" dirty="0" err="1">
                <a:solidFill>
                  <a:schemeClr val="tx1"/>
                </a:solidFill>
                <a:effectLst/>
                <a:latin typeface="+mn-lt"/>
                <a:ea typeface="+mn-ea"/>
                <a:cs typeface="+mn-cs"/>
              </a:rPr>
              <a:t>Reduce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emissions</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aim</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meet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1.5 </a:t>
            </a:r>
            <a:r>
              <a:rPr lang="de-DE" sz="1200" i="1" kern="1200" dirty="0" err="1">
                <a:solidFill>
                  <a:schemeClr val="tx1"/>
                </a:solidFill>
                <a:effectLst/>
                <a:latin typeface="+mn-lt"/>
                <a:ea typeface="+mn-ea"/>
                <a:cs typeface="+mn-cs"/>
              </a:rPr>
              <a:t>degree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target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Paris Climate Agreement and </a:t>
            </a:r>
            <a:r>
              <a:rPr lang="de-DE" sz="1200" i="1" kern="1200" dirty="0" err="1">
                <a:solidFill>
                  <a:schemeClr val="tx1"/>
                </a:solidFill>
                <a:effectLst/>
                <a:latin typeface="+mn-lt"/>
                <a:ea typeface="+mn-ea"/>
                <a:cs typeface="+mn-cs"/>
              </a:rPr>
              <a:t>reduce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greenhouse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gases</a:t>
            </a:r>
            <a:r>
              <a:rPr lang="de-DE" sz="1200" i="1" kern="1200" dirty="0">
                <a:solidFill>
                  <a:schemeClr val="tx1"/>
                </a:solidFill>
                <a:effectLst/>
                <a:latin typeface="+mn-lt"/>
                <a:ea typeface="+mn-ea"/>
                <a:cs typeface="+mn-cs"/>
              </a:rPr>
              <a:t>: CO2 </a:t>
            </a:r>
            <a:r>
              <a:rPr lang="de-DE" sz="1200" i="1" kern="1200" dirty="0" err="1">
                <a:solidFill>
                  <a:schemeClr val="tx1"/>
                </a:solidFill>
                <a:effectLst/>
                <a:latin typeface="+mn-lt"/>
                <a:ea typeface="+mn-ea"/>
                <a:cs typeface="+mn-cs"/>
              </a:rPr>
              <a:t>emission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reduction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by</a:t>
            </a:r>
            <a:r>
              <a:rPr lang="de-DE" sz="1200" i="1" kern="1200" dirty="0">
                <a:solidFill>
                  <a:schemeClr val="tx1"/>
                </a:solidFill>
                <a:effectLst/>
                <a:latin typeface="+mn-lt"/>
                <a:ea typeface="+mn-ea"/>
                <a:cs typeface="+mn-cs"/>
              </a:rPr>
              <a:t> at least 50% </a:t>
            </a:r>
            <a:r>
              <a:rPr lang="de-DE" sz="1200" i="1" kern="1200" dirty="0" err="1">
                <a:solidFill>
                  <a:schemeClr val="tx1"/>
                </a:solidFill>
                <a:effectLst/>
                <a:latin typeface="+mn-lt"/>
                <a:ea typeface="+mn-ea"/>
                <a:cs typeface="+mn-cs"/>
              </a:rPr>
              <a:t>by</a:t>
            </a:r>
            <a:r>
              <a:rPr lang="de-DE" sz="1200" i="1" kern="1200" dirty="0">
                <a:solidFill>
                  <a:schemeClr val="tx1"/>
                </a:solidFill>
                <a:effectLst/>
                <a:latin typeface="+mn-lt"/>
                <a:ea typeface="+mn-ea"/>
                <a:cs typeface="+mn-cs"/>
              </a:rPr>
              <a:t> 2030 (</a:t>
            </a:r>
            <a:r>
              <a:rPr lang="de-DE" sz="1200" i="1" kern="1200" dirty="0" err="1">
                <a:solidFill>
                  <a:schemeClr val="tx1"/>
                </a:solidFill>
                <a:effectLst/>
                <a:latin typeface="+mn-lt"/>
                <a:ea typeface="+mn-ea"/>
                <a:cs typeface="+mn-cs"/>
              </a:rPr>
              <a:t>base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year</a:t>
            </a:r>
            <a:r>
              <a:rPr lang="de-DE" sz="1200" i="1" kern="1200" dirty="0">
                <a:solidFill>
                  <a:schemeClr val="tx1"/>
                </a:solidFill>
                <a:effectLst/>
                <a:latin typeface="+mn-lt"/>
                <a:ea typeface="+mn-ea"/>
                <a:cs typeface="+mn-cs"/>
              </a:rPr>
              <a:t> 2019) Other </a:t>
            </a:r>
            <a:r>
              <a:rPr lang="de-DE" sz="1200" i="1" kern="1200" dirty="0" err="1">
                <a:solidFill>
                  <a:schemeClr val="tx1"/>
                </a:solidFill>
                <a:effectLst/>
                <a:latin typeface="+mn-lt"/>
                <a:ea typeface="+mn-ea"/>
                <a:cs typeface="+mn-cs"/>
              </a:rPr>
              <a:t>emissions</a:t>
            </a:r>
            <a:r>
              <a:rPr lang="de-DE" sz="1200" i="1" kern="1200" dirty="0">
                <a:solidFill>
                  <a:schemeClr val="tx1"/>
                </a:solidFill>
                <a:effectLst/>
                <a:latin typeface="+mn-lt"/>
                <a:ea typeface="+mn-ea"/>
                <a:cs typeface="+mn-cs"/>
              </a:rPr>
              <a:t> such </a:t>
            </a:r>
            <a:r>
              <a:rPr lang="de-DE" sz="1200" i="1" kern="1200" dirty="0" err="1">
                <a:solidFill>
                  <a:schemeClr val="tx1"/>
                </a:solidFill>
                <a:effectLst/>
                <a:latin typeface="+mn-lt"/>
                <a:ea typeface="+mn-ea"/>
                <a:cs typeface="+mn-cs"/>
              </a:rPr>
              <a:t>as</a:t>
            </a:r>
            <a:r>
              <a:rPr lang="de-DE" sz="1200" i="1" kern="1200" dirty="0">
                <a:solidFill>
                  <a:schemeClr val="tx1"/>
                </a:solidFill>
                <a:effectLst/>
                <a:latin typeface="+mn-lt"/>
                <a:ea typeface="+mn-ea"/>
                <a:cs typeface="+mn-cs"/>
              </a:rPr>
              <a:t> VOC (Volatile </a:t>
            </a:r>
            <a:r>
              <a:rPr lang="de-DE" sz="1200" i="1" kern="1200" dirty="0" err="1">
                <a:solidFill>
                  <a:schemeClr val="tx1"/>
                </a:solidFill>
                <a:effectLst/>
                <a:latin typeface="+mn-lt"/>
                <a:ea typeface="+mn-ea"/>
                <a:cs typeface="+mn-cs"/>
              </a:rPr>
              <a:t>Organic</a:t>
            </a:r>
            <a:r>
              <a:rPr lang="de-DE" sz="1200" i="1" kern="1200" dirty="0">
                <a:solidFill>
                  <a:schemeClr val="tx1"/>
                </a:solidFill>
                <a:effectLst/>
                <a:latin typeface="+mn-lt"/>
                <a:ea typeface="+mn-ea"/>
                <a:cs typeface="+mn-cs"/>
              </a:rPr>
              <a:t> Compounds) </a:t>
            </a:r>
            <a:r>
              <a:rPr lang="de-DE" sz="1200" i="1" kern="1200" dirty="0" err="1">
                <a:solidFill>
                  <a:schemeClr val="tx1"/>
                </a:solidFill>
                <a:effectLst/>
                <a:latin typeface="+mn-lt"/>
                <a:ea typeface="+mn-ea"/>
                <a:cs typeface="+mn-cs"/>
              </a:rPr>
              <a:t>or</a:t>
            </a:r>
            <a:r>
              <a:rPr lang="de-DE" sz="1200" i="1" kern="1200" dirty="0">
                <a:solidFill>
                  <a:schemeClr val="tx1"/>
                </a:solidFill>
                <a:effectLst/>
                <a:latin typeface="+mn-lt"/>
                <a:ea typeface="+mn-ea"/>
                <a:cs typeface="+mn-cs"/>
              </a:rPr>
              <a:t> e.g. </a:t>
            </a:r>
            <a:r>
              <a:rPr lang="de-DE" sz="1200" i="1" kern="1200" dirty="0" err="1">
                <a:solidFill>
                  <a:schemeClr val="tx1"/>
                </a:solidFill>
                <a:effectLst/>
                <a:latin typeface="+mn-lt"/>
                <a:ea typeface="+mn-ea"/>
                <a:cs typeface="+mn-cs"/>
              </a:rPr>
              <a:t>noise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reduced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 </a:t>
            </a:r>
            <a:r>
              <a:rPr lang="de-DE" sz="1200" i="1" kern="1200" dirty="0" err="1">
                <a:solidFill>
                  <a:schemeClr val="tx1"/>
                </a:solidFill>
                <a:effectLst/>
                <a:latin typeface="+mn-lt"/>
                <a:ea typeface="+mn-ea"/>
                <a:cs typeface="+mn-cs"/>
              </a:rPr>
              <a:t>minimum</a:t>
            </a:r>
            <a:r>
              <a:rPr lang="de-DE" sz="1200" i="1" kern="1200" dirty="0">
                <a:solidFill>
                  <a:schemeClr val="tx1"/>
                </a:solidFill>
                <a:effectLst/>
                <a:latin typeface="+mn-lt"/>
                <a:ea typeface="+mn-ea"/>
                <a:cs typeface="+mn-cs"/>
              </a:rPr>
              <a:t>. </a:t>
            </a:r>
          </a:p>
          <a:p>
            <a:pPr marL="171450" indent="-171450">
              <a:buFont typeface="Symbol" pitchFamily="2" charset="2"/>
              <a:buChar char="-"/>
            </a:pPr>
            <a:r>
              <a:rPr lang="de-DE" sz="1200" kern="1200" dirty="0" err="1">
                <a:solidFill>
                  <a:schemeClr val="tx1"/>
                </a:solidFill>
                <a:effectLst/>
                <a:latin typeface="+mn-lt"/>
                <a:ea typeface="+mn-ea"/>
                <a:cs typeface="+mn-cs"/>
              </a:rPr>
              <a:t>Producing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green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products</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research</a:t>
            </a:r>
            <a:r>
              <a:rPr lang="de-DE" sz="1200" i="1" kern="1200" dirty="0">
                <a:solidFill>
                  <a:schemeClr val="tx1"/>
                </a:solidFill>
                <a:effectLst/>
                <a:latin typeface="+mn-lt"/>
                <a:ea typeface="+mn-ea"/>
                <a:cs typeface="+mn-cs"/>
              </a:rPr>
              <a:t> innovative and </a:t>
            </a:r>
            <a:r>
              <a:rPr lang="de-DE" sz="1200" i="1" kern="1200" dirty="0" err="1">
                <a:solidFill>
                  <a:schemeClr val="tx1"/>
                </a:solidFill>
                <a:effectLst/>
                <a:latin typeface="+mn-lt"/>
                <a:ea typeface="+mn-ea"/>
                <a:cs typeface="+mn-cs"/>
              </a:rPr>
              <a:t>sustainable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product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solutions</a:t>
            </a:r>
            <a:r>
              <a:rPr lang="de-DE" sz="1200" i="1" kern="1200" dirty="0">
                <a:solidFill>
                  <a:schemeClr val="tx1"/>
                </a:solidFill>
                <a:effectLst/>
                <a:latin typeface="+mn-lt"/>
                <a:ea typeface="+mn-ea"/>
                <a:cs typeface="+mn-cs"/>
              </a:rPr>
              <a:t> in </a:t>
            </a:r>
            <a:r>
              <a:rPr lang="de-DE" sz="1200" i="1" kern="1200" dirty="0" err="1">
                <a:solidFill>
                  <a:schemeClr val="tx1"/>
                </a:solidFill>
                <a:effectLst/>
                <a:latin typeface="+mn-lt"/>
                <a:ea typeface="+mn-ea"/>
                <a:cs typeface="+mn-cs"/>
              </a:rPr>
              <a:t>order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be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offer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our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customers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environmentally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friendly</a:t>
            </a:r>
            <a:r>
              <a:rPr lang="de-DE" sz="1200" i="1" kern="1200" dirty="0">
                <a:solidFill>
                  <a:schemeClr val="tx1"/>
                </a:solidFill>
                <a:effectLst/>
                <a:latin typeface="+mn-lt"/>
                <a:ea typeface="+mn-ea"/>
                <a:cs typeface="+mn-cs"/>
              </a:rPr>
              <a:t> alternatives in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future</a:t>
            </a:r>
            <a:r>
              <a:rPr lang="de-DE" sz="1200" i="1" kern="1200" dirty="0">
                <a:solidFill>
                  <a:schemeClr val="tx1"/>
                </a:solidFill>
                <a:effectLst/>
                <a:latin typeface="+mn-lt"/>
                <a:ea typeface="+mn-ea"/>
                <a:cs typeface="+mn-cs"/>
              </a:rPr>
              <a:t>. </a:t>
            </a:r>
          </a:p>
          <a:p>
            <a:pPr marL="171450" indent="-171450">
              <a:buFont typeface="Symbol" pitchFamily="2" charset="2"/>
              <a:buChar char="-"/>
            </a:pPr>
            <a:r>
              <a:rPr lang="de-DE" sz="1200" kern="1200" dirty="0" err="1">
                <a:solidFill>
                  <a:schemeClr val="tx1"/>
                </a:solidFill>
                <a:effectLst/>
                <a:latin typeface="+mn-lt"/>
                <a:ea typeface="+mn-ea"/>
                <a:cs typeface="+mn-cs"/>
              </a:rPr>
              <a:t>Efficient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materials</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design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our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production</a:t>
            </a:r>
            <a:r>
              <a:rPr lang="de-DE" sz="1200" i="1" kern="1200" dirty="0">
                <a:solidFill>
                  <a:schemeClr val="tx1"/>
                </a:solidFill>
                <a:effectLst/>
                <a:latin typeface="+mn-lt"/>
                <a:ea typeface="+mn-ea"/>
                <a:cs typeface="+mn-cs"/>
              </a:rPr>
              <a:t> and non-</a:t>
            </a:r>
            <a:r>
              <a:rPr lang="de-DE" sz="1200" i="1" kern="1200" dirty="0" err="1">
                <a:solidFill>
                  <a:schemeClr val="tx1"/>
                </a:solidFill>
                <a:effectLst/>
                <a:latin typeface="+mn-lt"/>
                <a:ea typeface="+mn-ea"/>
                <a:cs typeface="+mn-cs"/>
              </a:rPr>
              <a:t>production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materials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efficiently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as</a:t>
            </a:r>
            <a:r>
              <a:rPr lang="de-DE" sz="1200" i="1" kern="1200" dirty="0">
                <a:solidFill>
                  <a:schemeClr val="tx1"/>
                </a:solidFill>
                <a:effectLst/>
                <a:latin typeface="+mn-lt"/>
                <a:ea typeface="+mn-ea"/>
                <a:cs typeface="+mn-cs"/>
              </a:rPr>
              <a:t> possible </a:t>
            </a:r>
            <a:r>
              <a:rPr lang="de-DE" sz="1200" i="1" kern="1200" dirty="0" err="1">
                <a:solidFill>
                  <a:schemeClr val="tx1"/>
                </a:solidFill>
                <a:effectLst/>
                <a:latin typeface="+mn-lt"/>
                <a:ea typeface="+mn-ea"/>
                <a:cs typeface="+mn-cs"/>
              </a:rPr>
              <a:t>throughout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entire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product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life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cycle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Responsible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handling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critical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materials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is</a:t>
            </a:r>
            <a:r>
              <a:rPr lang="de-DE" sz="1200" i="1" kern="1200" dirty="0">
                <a:solidFill>
                  <a:schemeClr val="tx1"/>
                </a:solidFill>
                <a:effectLst/>
                <a:latin typeface="+mn-lt"/>
                <a:ea typeface="+mn-ea"/>
                <a:cs typeface="+mn-cs"/>
              </a:rPr>
              <a:t> a matter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course</a:t>
            </a:r>
            <a:r>
              <a:rPr lang="de-DE" sz="1200" i="1" kern="1200" dirty="0">
                <a:solidFill>
                  <a:schemeClr val="tx1"/>
                </a:solidFill>
                <a:effectLst/>
                <a:latin typeface="+mn-lt"/>
                <a:ea typeface="+mn-ea"/>
                <a:cs typeface="+mn-cs"/>
              </a:rPr>
              <a:t>.</a:t>
            </a:r>
          </a:p>
          <a:p>
            <a:pPr marL="171450" indent="-171450">
              <a:buFont typeface="Symbol" pitchFamily="2" charset="2"/>
              <a:buChar char="-"/>
            </a:pPr>
            <a:r>
              <a:rPr lang="de-DE" sz="1200" kern="1200" dirty="0" err="1">
                <a:solidFill>
                  <a:schemeClr val="tx1"/>
                </a:solidFill>
                <a:effectLst/>
                <a:latin typeface="+mn-lt"/>
                <a:ea typeface="+mn-ea"/>
                <a:cs typeface="+mn-cs"/>
              </a:rPr>
              <a:t>Reduce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energy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consumption</a:t>
            </a:r>
            <a:r>
              <a:rPr lang="de-DE" sz="1200" kern="1200" dirty="0">
                <a:solidFill>
                  <a:schemeClr val="tx1"/>
                </a:solidFill>
                <a:effectLst/>
                <a:latin typeface="+mn-lt"/>
                <a:ea typeface="+mn-ea"/>
                <a:cs typeface="+mn-cs"/>
              </a:rPr>
              <a:t> and promote </a:t>
            </a:r>
            <a:r>
              <a:rPr lang="de-DE" sz="1200" kern="1200" dirty="0" err="1">
                <a:solidFill>
                  <a:schemeClr val="tx1"/>
                </a:solidFill>
                <a:effectLst/>
                <a:latin typeface="+mn-lt"/>
                <a:ea typeface="+mn-ea"/>
                <a:cs typeface="+mn-cs"/>
              </a:rPr>
              <a:t>natural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resources</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aim</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reduce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energy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consumption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within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our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processes</a:t>
            </a:r>
            <a:r>
              <a:rPr lang="de-DE" sz="1200" i="1" kern="1200" dirty="0">
                <a:solidFill>
                  <a:schemeClr val="tx1"/>
                </a:solidFill>
                <a:effectLst/>
                <a:latin typeface="+mn-lt"/>
                <a:ea typeface="+mn-ea"/>
                <a:cs typeface="+mn-cs"/>
              </a:rPr>
              <a:t>, promote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renewable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energy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sources</a:t>
            </a:r>
            <a:r>
              <a:rPr lang="de-DE" sz="1200" i="1" kern="1200" dirty="0">
                <a:solidFill>
                  <a:schemeClr val="tx1"/>
                </a:solidFill>
                <a:effectLst/>
                <a:latin typeface="+mn-lt"/>
                <a:ea typeface="+mn-ea"/>
                <a:cs typeface="+mn-cs"/>
              </a:rPr>
              <a:t> and </a:t>
            </a:r>
            <a:r>
              <a:rPr lang="de-DE" sz="1200" i="1" kern="1200" dirty="0" err="1">
                <a:solidFill>
                  <a:schemeClr val="tx1"/>
                </a:solidFill>
                <a:effectLst/>
                <a:latin typeface="+mn-lt"/>
                <a:ea typeface="+mn-ea"/>
                <a:cs typeface="+mn-cs"/>
              </a:rPr>
              <a:t>encourage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sparing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natural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resources</a:t>
            </a:r>
            <a:r>
              <a:rPr lang="de-DE" sz="1200" i="1" kern="1200" dirty="0">
                <a:solidFill>
                  <a:schemeClr val="tx1"/>
                </a:solidFill>
                <a:effectLst/>
                <a:latin typeface="+mn-lt"/>
                <a:ea typeface="+mn-ea"/>
                <a:cs typeface="+mn-cs"/>
              </a:rPr>
              <a:t>.</a:t>
            </a:r>
          </a:p>
          <a:p>
            <a:pPr marL="171450" indent="-171450">
              <a:buFont typeface="Symbol" pitchFamily="2" charset="2"/>
              <a:buChar char="-"/>
            </a:pPr>
            <a:r>
              <a:rPr lang="de-DE" sz="1200" kern="1200" dirty="0" err="1">
                <a:solidFill>
                  <a:schemeClr val="tx1"/>
                </a:solidFill>
                <a:effectLst/>
                <a:latin typeface="+mn-lt"/>
                <a:ea typeface="+mn-ea"/>
                <a:cs typeface="+mn-cs"/>
              </a:rPr>
              <a:t>Reduce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waste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increase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recycling</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aim</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reduce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waste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minimize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hazardous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waste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materials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increase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recycling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waste</a:t>
            </a:r>
            <a:r>
              <a:rPr lang="de-DE" sz="1200" i="1" kern="1200" dirty="0">
                <a:solidFill>
                  <a:schemeClr val="tx1"/>
                </a:solidFill>
                <a:effectLst/>
                <a:latin typeface="+mn-lt"/>
                <a:ea typeface="+mn-ea"/>
                <a:cs typeface="+mn-cs"/>
              </a:rPr>
              <a:t> and </a:t>
            </a:r>
            <a:r>
              <a:rPr lang="de-DE" sz="1200" i="1" kern="1200" dirty="0" err="1">
                <a:solidFill>
                  <a:schemeClr val="tx1"/>
                </a:solidFill>
                <a:effectLst/>
                <a:latin typeface="+mn-lt"/>
                <a:ea typeface="+mn-ea"/>
                <a:cs typeface="+mn-cs"/>
              </a:rPr>
              <a:t>ensure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that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appropriate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disposal</a:t>
            </a:r>
            <a:r>
              <a:rPr lang="de-DE" sz="1200" i="1" kern="1200" dirty="0">
                <a:solidFill>
                  <a:schemeClr val="tx1"/>
                </a:solidFill>
                <a:effectLst/>
                <a:latin typeface="+mn-lt"/>
                <a:ea typeface="+mn-ea"/>
                <a:cs typeface="+mn-cs"/>
              </a:rPr>
              <a:t> and </a:t>
            </a:r>
            <a:r>
              <a:rPr lang="de-DE" sz="1200" i="1" kern="1200" dirty="0" err="1">
                <a:solidFill>
                  <a:schemeClr val="tx1"/>
                </a:solidFill>
                <a:effectLst/>
                <a:latin typeface="+mn-lt"/>
                <a:ea typeface="+mn-ea"/>
                <a:cs typeface="+mn-cs"/>
              </a:rPr>
              <a:t>recycling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methods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used</a:t>
            </a:r>
            <a:r>
              <a:rPr lang="de-DE" sz="1200" i="1"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4. Supply </a:t>
            </a:r>
            <a:r>
              <a:rPr lang="de-DE" sz="1200" b="1" kern="1200" dirty="0" err="1">
                <a:solidFill>
                  <a:schemeClr val="tx1"/>
                </a:solidFill>
                <a:effectLst/>
                <a:latin typeface="+mn-lt"/>
                <a:ea typeface="+mn-ea"/>
                <a:cs typeface="+mn-cs"/>
              </a:rPr>
              <a:t>chain</a:t>
            </a:r>
            <a:r>
              <a:rPr lang="de-DE" sz="1200" b="1" kern="1200" dirty="0">
                <a:solidFill>
                  <a:schemeClr val="tx1"/>
                </a:solidFill>
                <a:effectLst/>
                <a:latin typeface="+mn-lt"/>
                <a:ea typeface="+mn-ea"/>
                <a:cs typeface="+mn-cs"/>
              </a:rPr>
              <a:t> - </a:t>
            </a:r>
            <a:r>
              <a:rPr lang="de-DE" sz="1200" b="1" kern="1200" dirty="0" err="1">
                <a:solidFill>
                  <a:schemeClr val="tx1"/>
                </a:solidFill>
                <a:effectLst/>
                <a:latin typeface="+mn-lt"/>
                <a:ea typeface="+mn-ea"/>
                <a:cs typeface="+mn-cs"/>
              </a:rPr>
              <a:t>responsible</a:t>
            </a:r>
            <a:r>
              <a:rPr lang="de-DE" sz="1200" b="1" kern="1200" dirty="0">
                <a:solidFill>
                  <a:schemeClr val="tx1"/>
                </a:solidFill>
                <a:effectLst/>
                <a:latin typeface="+mn-lt"/>
                <a:ea typeface="+mn-ea"/>
                <a:cs typeface="+mn-cs"/>
              </a:rPr>
              <a:t> supplier </a:t>
            </a:r>
            <a:r>
              <a:rPr lang="de-DE" sz="1200" b="1" kern="1200" dirty="0" err="1">
                <a:solidFill>
                  <a:schemeClr val="tx1"/>
                </a:solidFill>
                <a:effectLst/>
                <a:latin typeface="+mn-lt"/>
                <a:ea typeface="+mn-ea"/>
                <a:cs typeface="+mn-cs"/>
              </a:rPr>
              <a:t>management</a:t>
            </a:r>
            <a:r>
              <a:rPr lang="de-DE" sz="1200" b="1" kern="1200" dirty="0">
                <a:solidFill>
                  <a:schemeClr val="tx1"/>
                </a:solidFill>
                <a:effectLst/>
                <a:latin typeface="+mn-lt"/>
                <a:ea typeface="+mn-ea"/>
                <a:cs typeface="+mn-cs"/>
              </a:rPr>
              <a:t> </a:t>
            </a:r>
          </a:p>
          <a:p>
            <a:pPr marL="171450" indent="-171450">
              <a:buFont typeface="Symbol" pitchFamily="2" charset="2"/>
              <a:buChar char="-"/>
            </a:pPr>
            <a:r>
              <a:rPr lang="de-DE" sz="1200" kern="1200" dirty="0" err="1">
                <a:solidFill>
                  <a:schemeClr val="tx1"/>
                </a:solidFill>
                <a:effectLst/>
                <a:latin typeface="+mn-lt"/>
                <a:ea typeface="+mn-ea"/>
                <a:cs typeface="+mn-cs"/>
              </a:rPr>
              <a:t>Identify</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optimize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carbon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footprint</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supply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chain</a:t>
            </a:r>
            <a:endParaRPr lang="de-DE" sz="1200" kern="1200" dirty="0">
              <a:solidFill>
                <a:schemeClr val="tx1"/>
              </a:solidFill>
              <a:effectLst/>
              <a:latin typeface="+mn-lt"/>
              <a:ea typeface="+mn-ea"/>
              <a:cs typeface="+mn-cs"/>
            </a:endParaRPr>
          </a:p>
          <a:p>
            <a:pPr marL="171450" indent="-171450">
              <a:buFont typeface="Symbol" pitchFamily="2" charset="2"/>
              <a:buChar char="-"/>
            </a:pPr>
            <a:r>
              <a:rPr lang="de-DE" sz="1200" kern="1200" dirty="0">
                <a:solidFill>
                  <a:schemeClr val="tx1"/>
                </a:solidFill>
                <a:effectLst/>
                <a:latin typeface="+mn-lt"/>
                <a:ea typeface="+mn-ea"/>
                <a:cs typeface="+mn-cs"/>
              </a:rPr>
              <a:t>Supplier 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Conduct - New 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conduct</a:t>
            </a:r>
            <a:r>
              <a:rPr lang="de-DE" sz="1200" kern="1200" dirty="0">
                <a:solidFill>
                  <a:schemeClr val="tx1"/>
                </a:solidFill>
                <a:effectLst/>
                <a:latin typeface="+mn-lt"/>
                <a:ea typeface="+mn-ea"/>
                <a:cs typeface="+mn-cs"/>
              </a:rPr>
              <a:t> for all </a:t>
            </a:r>
            <a:r>
              <a:rPr lang="de-DE" sz="1200" kern="1200" dirty="0" err="1">
                <a:solidFill>
                  <a:schemeClr val="tx1"/>
                </a:solidFill>
                <a:effectLst/>
                <a:latin typeface="+mn-lt"/>
                <a:ea typeface="+mn-ea"/>
                <a:cs typeface="+mn-cs"/>
              </a:rPr>
              <a:t>suppliers</a:t>
            </a: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Target: 100 %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global </a:t>
            </a:r>
            <a:r>
              <a:rPr lang="de-DE" sz="1200" kern="1200" dirty="0" err="1">
                <a:solidFill>
                  <a:schemeClr val="tx1"/>
                </a:solidFill>
                <a:effectLst/>
                <a:latin typeface="+mn-lt"/>
                <a:ea typeface="+mn-ea"/>
                <a:cs typeface="+mn-cs"/>
              </a:rPr>
              <a:t>suppliers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confirm</a:t>
            </a:r>
            <a:r>
              <a:rPr lang="de-DE" sz="1200" kern="1200" dirty="0">
                <a:solidFill>
                  <a:schemeClr val="tx1"/>
                </a:solidFill>
                <a:effectLst/>
                <a:latin typeface="+mn-lt"/>
                <a:ea typeface="+mn-ea"/>
                <a:cs typeface="+mn-cs"/>
              </a:rPr>
              <a:t> GRAMMER „Supplier 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Conduct".</a:t>
            </a:r>
          </a:p>
          <a:p>
            <a:pPr marL="171450" indent="-171450">
              <a:buFont typeface="Symbol" pitchFamily="2" charset="2"/>
              <a:buChar char="-"/>
            </a:pPr>
            <a:r>
              <a:rPr lang="de-DE" sz="1200" kern="1200" dirty="0">
                <a:solidFill>
                  <a:schemeClr val="tx1"/>
                </a:solidFill>
                <a:effectLst/>
                <a:latin typeface="+mn-lt"/>
                <a:ea typeface="+mn-ea"/>
                <a:cs typeface="+mn-cs"/>
              </a:rPr>
              <a:t>Working </a:t>
            </a:r>
            <a:r>
              <a:rPr lang="de-DE" sz="1200" kern="1200" dirty="0" err="1">
                <a:solidFill>
                  <a:schemeClr val="tx1"/>
                </a:solidFill>
                <a:effectLst/>
                <a:latin typeface="+mn-lt"/>
                <a:ea typeface="+mn-ea"/>
                <a:cs typeface="+mn-cs"/>
              </a:rPr>
              <a:t>conditions</a:t>
            </a:r>
            <a:r>
              <a:rPr lang="de-DE" sz="1200" kern="1200" dirty="0">
                <a:solidFill>
                  <a:schemeClr val="tx1"/>
                </a:solidFill>
                <a:effectLst/>
                <a:latin typeface="+mn-lt"/>
                <a:ea typeface="+mn-ea"/>
                <a:cs typeface="+mn-cs"/>
              </a:rPr>
              <a:t> and human </a:t>
            </a:r>
            <a:r>
              <a:rPr lang="de-DE" sz="1200" kern="1200" dirty="0" err="1">
                <a:solidFill>
                  <a:schemeClr val="tx1"/>
                </a:solidFill>
                <a:effectLst/>
                <a:latin typeface="+mn-lt"/>
                <a:ea typeface="+mn-ea"/>
                <a:cs typeface="+mn-cs"/>
              </a:rPr>
              <a:t>rights</a:t>
            </a: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Target: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employees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continuously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sensitized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human </a:t>
            </a:r>
            <a:r>
              <a:rPr lang="de-DE" sz="1200" kern="1200" dirty="0" err="1">
                <a:solidFill>
                  <a:schemeClr val="tx1"/>
                </a:solidFill>
                <a:effectLst/>
                <a:latin typeface="+mn-lt"/>
                <a:ea typeface="+mn-ea"/>
                <a:cs typeface="+mn-cs"/>
              </a:rPr>
              <a:t>rights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aspects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part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compliance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training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e-learning</a:t>
            </a:r>
            <a:r>
              <a:rPr lang="de-DE" sz="1200" kern="1200" dirty="0">
                <a:solidFill>
                  <a:schemeClr val="tx1"/>
                </a:solidFill>
                <a:effectLst/>
                <a:latin typeface="+mn-lt"/>
                <a:ea typeface="+mn-ea"/>
                <a:cs typeface="+mn-cs"/>
              </a:rPr>
              <a:t>)</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5. </a:t>
            </a:r>
            <a:r>
              <a:rPr lang="de-DE" sz="1200" b="1" kern="1200" dirty="0" err="1">
                <a:solidFill>
                  <a:schemeClr val="tx1"/>
                </a:solidFill>
                <a:effectLst/>
                <a:latin typeface="+mn-lt"/>
                <a:ea typeface="+mn-ea"/>
                <a:cs typeface="+mn-cs"/>
              </a:rPr>
              <a:t>Employees</a:t>
            </a:r>
            <a:r>
              <a:rPr lang="de-DE" sz="1200" b="1" kern="1200" dirty="0">
                <a:solidFill>
                  <a:schemeClr val="tx1"/>
                </a:solidFill>
                <a:effectLst/>
                <a:latin typeface="+mn-lt"/>
                <a:ea typeface="+mn-ea"/>
                <a:cs typeface="+mn-cs"/>
              </a:rPr>
              <a:t> &amp; </a:t>
            </a:r>
            <a:r>
              <a:rPr lang="de-DE" sz="1200" b="1" kern="1200" dirty="0" err="1">
                <a:solidFill>
                  <a:schemeClr val="tx1"/>
                </a:solidFill>
                <a:effectLst/>
                <a:latin typeface="+mn-lt"/>
                <a:ea typeface="+mn-ea"/>
                <a:cs typeface="+mn-cs"/>
              </a:rPr>
              <a:t>community</a:t>
            </a:r>
            <a:endParaRPr lang="de-DE" sz="1200" b="1" kern="1200" dirty="0">
              <a:solidFill>
                <a:schemeClr val="tx1"/>
              </a:solidFill>
              <a:effectLst/>
              <a:latin typeface="+mn-lt"/>
              <a:ea typeface="+mn-ea"/>
              <a:cs typeface="+mn-cs"/>
            </a:endParaRPr>
          </a:p>
          <a:p>
            <a:pPr marL="171450" indent="-171450">
              <a:buFont typeface="Symbol" pitchFamily="2" charset="2"/>
              <a:buChar char="-"/>
            </a:pPr>
            <a:r>
              <a:rPr lang="de-DE" sz="1200" kern="1200" dirty="0" err="1">
                <a:solidFill>
                  <a:schemeClr val="tx1"/>
                </a:solidFill>
                <a:effectLst/>
                <a:latin typeface="+mn-lt"/>
                <a:ea typeface="+mn-ea"/>
                <a:cs typeface="+mn-cs"/>
              </a:rPr>
              <a:t>Employee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development</a:t>
            </a:r>
            <a:r>
              <a:rPr lang="de-DE" sz="1200" kern="1200" dirty="0">
                <a:solidFill>
                  <a:schemeClr val="tx1"/>
                </a:solidFill>
                <a:effectLst/>
                <a:latin typeface="+mn-lt"/>
                <a:ea typeface="+mn-ea"/>
                <a:cs typeface="+mn-cs"/>
              </a:rPr>
              <a:t>/</a:t>
            </a:r>
            <a:r>
              <a:rPr lang="de-DE" sz="1200" kern="1200" dirty="0" err="1">
                <a:solidFill>
                  <a:schemeClr val="tx1"/>
                </a:solidFill>
                <a:effectLst/>
                <a:latin typeface="+mn-lt"/>
                <a:ea typeface="+mn-ea"/>
                <a:cs typeface="+mn-cs"/>
              </a:rPr>
              <a:t>talent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management</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employee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satisfaction</a:t>
            </a:r>
            <a:endParaRPr lang="de-DE" sz="1200" kern="1200" dirty="0">
              <a:solidFill>
                <a:schemeClr val="tx1"/>
              </a:solidFill>
              <a:effectLst/>
              <a:latin typeface="+mn-lt"/>
              <a:ea typeface="+mn-ea"/>
              <a:cs typeface="+mn-cs"/>
            </a:endParaRPr>
          </a:p>
          <a:p>
            <a:pPr marL="171450" indent="-171450">
              <a:buFont typeface="Symbol" pitchFamily="2" charset="2"/>
              <a:buChar char="-"/>
            </a:pPr>
            <a:r>
              <a:rPr lang="de-DE" sz="1200" kern="1200" dirty="0" err="1">
                <a:solidFill>
                  <a:schemeClr val="tx1"/>
                </a:solidFill>
                <a:effectLst/>
                <a:latin typeface="+mn-lt"/>
                <a:ea typeface="+mn-ea"/>
                <a:cs typeface="+mn-cs"/>
              </a:rPr>
              <a:t>Promoting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diversity</a:t>
            </a:r>
            <a:endParaRPr lang="de-DE" sz="1200" kern="1200" dirty="0">
              <a:solidFill>
                <a:schemeClr val="tx1"/>
              </a:solidFill>
              <a:effectLst/>
              <a:latin typeface="+mn-lt"/>
              <a:ea typeface="+mn-ea"/>
              <a:cs typeface="+mn-cs"/>
            </a:endParaRPr>
          </a:p>
          <a:p>
            <a:pPr marL="171450" indent="-171450">
              <a:buFont typeface="Symbol" pitchFamily="2" charset="2"/>
              <a:buChar char="-"/>
            </a:pPr>
            <a:r>
              <a:rPr lang="de-DE" sz="1200" kern="1200" dirty="0" err="1">
                <a:solidFill>
                  <a:schemeClr val="tx1"/>
                </a:solidFill>
                <a:effectLst/>
                <a:latin typeface="+mn-lt"/>
                <a:ea typeface="+mn-ea"/>
                <a:cs typeface="+mn-cs"/>
              </a:rPr>
              <a:t>Increase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proportion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women</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management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positions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least 20%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2030</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DCF2CDFC-877A-4628-9526-AAE41BE8600B}" type="slidenum">
              <a:rPr lang="de-DE" smtClean="0"/>
              <a:t>13</a:t>
            </a:fld>
            <a:endParaRPr lang="de-DE"/>
          </a:p>
        </p:txBody>
      </p:sp>
    </p:spTree>
    <p:extLst>
      <p:ext uri="{BB962C8B-B14F-4D97-AF65-F5344CB8AC3E}">
        <p14:creationId xmlns:p14="http://schemas.microsoft.com/office/powerpoint/2010/main" val="342552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pPr>
            <a:r>
              <a:rPr lang="de-DE" sz="1200" b="1" kern="1200" dirty="0">
                <a:solidFill>
                  <a:schemeClr val="bg1"/>
                </a:solidFill>
                <a:latin typeface="+mn-lt"/>
                <a:ea typeface="+mn-ea"/>
                <a:cs typeface="+mn-cs"/>
              </a:rPr>
              <a:t>Long-term </a:t>
            </a:r>
            <a:r>
              <a:rPr lang="de-DE" sz="1200" b="1" kern="1200" dirty="0" err="1">
                <a:solidFill>
                  <a:schemeClr val="bg1"/>
                </a:solidFill>
                <a:latin typeface="+mn-lt"/>
                <a:ea typeface="+mn-ea"/>
                <a:cs typeface="+mn-cs"/>
              </a:rPr>
              <a:t>goals</a:t>
            </a:r>
            <a:endParaRPr lang="de-DE" sz="1200" b="1" kern="1200" dirty="0">
              <a:solidFill>
                <a:schemeClr val="bg1"/>
              </a:solidFill>
              <a:latin typeface="+mn-lt"/>
              <a:ea typeface="+mn-ea"/>
              <a:cs typeface="+mn-cs"/>
            </a:endParaRPr>
          </a:p>
          <a:p>
            <a:pPr>
              <a:lnSpc>
                <a:spcPct val="90000"/>
              </a:lnSpc>
            </a:pPr>
            <a:endParaRPr lang="de-DE" sz="1200" b="1" kern="1200" dirty="0">
              <a:solidFill>
                <a:schemeClr val="bg1"/>
              </a:solidFill>
              <a:latin typeface="+mn-lt"/>
              <a:ea typeface="+mn-ea"/>
              <a:cs typeface="+mn-cs"/>
            </a:endParaRPr>
          </a:p>
          <a:p>
            <a:pPr marL="171450" indent="-171450">
              <a:lnSpc>
                <a:spcPct val="90000"/>
              </a:lnSpc>
              <a:buFont typeface="Symbol" pitchFamily="2" charset="2"/>
              <a:buChar char="-"/>
            </a:pPr>
            <a:r>
              <a:rPr lang="de-DE" sz="1200" b="1" kern="1200" dirty="0" err="1">
                <a:solidFill>
                  <a:schemeClr val="bg1"/>
                </a:solidFill>
                <a:latin typeface="+mn-lt"/>
                <a:ea typeface="+mn-ea"/>
                <a:cs typeface="+mn-cs"/>
              </a:rPr>
              <a:t>Emissions</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reduction</a:t>
            </a:r>
            <a:r>
              <a:rPr lang="de-DE" sz="1200" b="1" kern="1200" dirty="0">
                <a:solidFill>
                  <a:schemeClr val="bg1"/>
                </a:solidFill>
                <a:latin typeface="+mn-lt"/>
                <a:ea typeface="+mn-ea"/>
                <a:cs typeface="+mn-cs"/>
              </a:rPr>
              <a:t>:</a:t>
            </a:r>
            <a:br>
              <a:rPr lang="de-DE" sz="1200" b="1" kern="1200" dirty="0">
                <a:solidFill>
                  <a:schemeClr val="bg1"/>
                </a:solidFill>
                <a:latin typeface="+mn-lt"/>
                <a:ea typeface="+mn-ea"/>
                <a:cs typeface="+mn-cs"/>
              </a:rPr>
            </a:br>
            <a:r>
              <a:rPr lang="de-DE" sz="1200" b="0" i="1" kern="1200" dirty="0" err="1">
                <a:solidFill>
                  <a:schemeClr val="bg1"/>
                </a:solidFill>
                <a:latin typeface="+mn-lt"/>
                <a:ea typeface="+mn-ea"/>
                <a:cs typeface="+mn-cs"/>
              </a:rPr>
              <a:t>We</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aim</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to</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achieve</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the</a:t>
            </a:r>
            <a:r>
              <a:rPr lang="de-DE" sz="1200" b="0" i="1" kern="1200" dirty="0">
                <a:solidFill>
                  <a:schemeClr val="bg1"/>
                </a:solidFill>
                <a:latin typeface="+mn-lt"/>
                <a:ea typeface="+mn-ea"/>
                <a:cs typeface="+mn-cs"/>
              </a:rPr>
              <a:t> 1.5 </a:t>
            </a:r>
            <a:r>
              <a:rPr lang="de-DE" sz="1200" b="0" i="1" kern="1200" dirty="0" err="1">
                <a:solidFill>
                  <a:schemeClr val="bg1"/>
                </a:solidFill>
                <a:latin typeface="+mn-lt"/>
                <a:ea typeface="+mn-ea"/>
                <a:cs typeface="+mn-cs"/>
              </a:rPr>
              <a:t>degree</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target</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of</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the</a:t>
            </a:r>
            <a:r>
              <a:rPr lang="de-DE" sz="1200" b="0" i="1" kern="1200" dirty="0">
                <a:solidFill>
                  <a:schemeClr val="bg1"/>
                </a:solidFill>
                <a:latin typeface="+mn-lt"/>
                <a:ea typeface="+mn-ea"/>
                <a:cs typeface="+mn-cs"/>
              </a:rPr>
              <a:t> Paris Climate Agreement. </a:t>
            </a:r>
            <a:r>
              <a:rPr lang="en-US" sz="1200" b="1" i="1" kern="1200" dirty="0">
                <a:solidFill>
                  <a:schemeClr val="bg1"/>
                </a:solidFill>
                <a:latin typeface="+mn-lt"/>
                <a:ea typeface="+mn-ea"/>
                <a:cs typeface="+mn-cs"/>
              </a:rPr>
              <a:t>CO2 emissions neutrality by 2040 </a:t>
            </a:r>
            <a:r>
              <a:rPr lang="en-US" sz="1200" b="0" i="1" kern="1200" dirty="0">
                <a:solidFill>
                  <a:schemeClr val="bg1"/>
                </a:solidFill>
                <a:latin typeface="+mn-lt"/>
                <a:ea typeface="+mn-ea"/>
                <a:cs typeface="+mn-cs"/>
              </a:rPr>
              <a:t>(Scope 1 &amp; 2)</a:t>
            </a:r>
            <a:br>
              <a:rPr lang="en-US" sz="1200" b="0" i="1" kern="1200" dirty="0">
                <a:solidFill>
                  <a:schemeClr val="bg1"/>
                </a:solidFill>
                <a:latin typeface="+mn-lt"/>
                <a:ea typeface="+mn-ea"/>
                <a:cs typeface="+mn-cs"/>
              </a:rPr>
            </a:br>
            <a:r>
              <a:rPr lang="en-US" sz="1200" b="0" i="1" kern="1200" dirty="0">
                <a:solidFill>
                  <a:schemeClr val="bg1"/>
                </a:solidFill>
                <a:latin typeface="+mn-lt"/>
                <a:ea typeface="+mn-ea"/>
                <a:cs typeface="+mn-cs"/>
              </a:rPr>
              <a:t>Interim targets: </a:t>
            </a:r>
            <a:r>
              <a:rPr lang="en-US" sz="1200" b="1" i="1" kern="1200" dirty="0">
                <a:solidFill>
                  <a:schemeClr val="bg1"/>
                </a:solidFill>
                <a:latin typeface="+mn-lt"/>
                <a:ea typeface="+mn-ea"/>
                <a:cs typeface="+mn-cs"/>
              </a:rPr>
              <a:t>CO2 emissions reduction of at least 25% by 2025 &amp; CO2 emission reduction of at least 50% by 2030 </a:t>
            </a:r>
            <a:r>
              <a:rPr lang="en-US" sz="1200" b="0" i="1" kern="1200" dirty="0">
                <a:solidFill>
                  <a:schemeClr val="bg1"/>
                </a:solidFill>
                <a:latin typeface="+mn-lt"/>
                <a:ea typeface="+mn-ea"/>
                <a:cs typeface="+mn-cs"/>
              </a:rPr>
              <a:t>(base year 2019). </a:t>
            </a:r>
            <a:br>
              <a:rPr lang="de-DE" sz="1200" b="0" i="1" kern="1200" dirty="0">
                <a:solidFill>
                  <a:schemeClr val="bg1"/>
                </a:solidFill>
                <a:latin typeface="+mn-lt"/>
                <a:ea typeface="+mn-ea"/>
                <a:cs typeface="+mn-cs"/>
              </a:rPr>
            </a:br>
            <a:r>
              <a:rPr lang="de-DE" sz="1200" b="0" i="1" kern="1200" dirty="0">
                <a:solidFill>
                  <a:schemeClr val="bg1"/>
                </a:solidFill>
                <a:latin typeface="+mn-lt"/>
                <a:ea typeface="+mn-ea"/>
                <a:cs typeface="+mn-cs"/>
              </a:rPr>
              <a:t>Material </a:t>
            </a:r>
            <a:r>
              <a:rPr lang="de-DE" sz="1200" b="0" i="1" kern="1200" dirty="0" err="1">
                <a:solidFill>
                  <a:schemeClr val="bg1"/>
                </a:solidFill>
                <a:latin typeface="+mn-lt"/>
                <a:ea typeface="+mn-ea"/>
                <a:cs typeface="+mn-cs"/>
              </a:rPr>
              <a:t>efficiency</a:t>
            </a:r>
            <a:r>
              <a:rPr lang="de-DE" sz="1200" b="0" i="1" kern="1200" dirty="0">
                <a:solidFill>
                  <a:schemeClr val="bg1"/>
                </a:solidFill>
                <a:latin typeface="+mn-lt"/>
                <a:ea typeface="+mn-ea"/>
                <a:cs typeface="+mn-cs"/>
              </a:rPr>
              <a:t>: </a:t>
            </a:r>
            <a:r>
              <a:rPr lang="de-DE" sz="1200" b="1" i="1" kern="1200" dirty="0" err="1">
                <a:solidFill>
                  <a:schemeClr val="bg1"/>
                </a:solidFill>
                <a:latin typeface="+mn-lt"/>
                <a:ea typeface="+mn-ea"/>
                <a:cs typeface="+mn-cs"/>
              </a:rPr>
              <a:t>Reduction</a:t>
            </a:r>
            <a:r>
              <a:rPr lang="de-DE" sz="1200" b="1" i="1" kern="1200" dirty="0">
                <a:solidFill>
                  <a:schemeClr val="bg1"/>
                </a:solidFill>
                <a:latin typeface="+mn-lt"/>
                <a:ea typeface="+mn-ea"/>
                <a:cs typeface="+mn-cs"/>
              </a:rPr>
              <a:t> </a:t>
            </a:r>
            <a:r>
              <a:rPr lang="de-DE" sz="1200" b="1" i="1" kern="1200" dirty="0" err="1">
                <a:solidFill>
                  <a:schemeClr val="bg1"/>
                </a:solidFill>
                <a:latin typeface="+mn-lt"/>
                <a:ea typeface="+mn-ea"/>
                <a:cs typeface="+mn-cs"/>
              </a:rPr>
              <a:t>of</a:t>
            </a:r>
            <a:r>
              <a:rPr lang="de-DE" sz="1200" b="1" i="1" kern="1200" dirty="0">
                <a:solidFill>
                  <a:schemeClr val="bg1"/>
                </a:solidFill>
                <a:latin typeface="+mn-lt"/>
                <a:ea typeface="+mn-ea"/>
                <a:cs typeface="+mn-cs"/>
              </a:rPr>
              <a:t> material </a:t>
            </a:r>
            <a:r>
              <a:rPr lang="de-DE" sz="1200" b="1" i="1" kern="1200" dirty="0" err="1">
                <a:solidFill>
                  <a:schemeClr val="bg1"/>
                </a:solidFill>
                <a:latin typeface="+mn-lt"/>
                <a:ea typeface="+mn-ea"/>
                <a:cs typeface="+mn-cs"/>
              </a:rPr>
              <a:t>used</a:t>
            </a:r>
            <a:r>
              <a:rPr lang="de-DE" sz="1200" b="1" i="1" kern="1200" dirty="0">
                <a:solidFill>
                  <a:schemeClr val="bg1"/>
                </a:solidFill>
                <a:latin typeface="+mn-lt"/>
                <a:ea typeface="+mn-ea"/>
                <a:cs typeface="+mn-cs"/>
              </a:rPr>
              <a:t> </a:t>
            </a:r>
            <a:r>
              <a:rPr lang="de-DE" sz="1200" b="1" i="1" kern="1200" dirty="0" err="1">
                <a:solidFill>
                  <a:schemeClr val="bg1"/>
                </a:solidFill>
                <a:latin typeface="+mn-lt"/>
                <a:ea typeface="+mn-ea"/>
                <a:cs typeface="+mn-cs"/>
              </a:rPr>
              <a:t>by</a:t>
            </a:r>
            <a:r>
              <a:rPr lang="de-DE" sz="1200" b="1" i="1" kern="1200" dirty="0">
                <a:solidFill>
                  <a:schemeClr val="bg1"/>
                </a:solidFill>
                <a:latin typeface="+mn-lt"/>
                <a:ea typeface="+mn-ea"/>
                <a:cs typeface="+mn-cs"/>
              </a:rPr>
              <a:t> at least 15% </a:t>
            </a:r>
            <a:r>
              <a:rPr lang="de-DE" sz="1200" b="1" i="1" kern="1200" dirty="0" err="1">
                <a:solidFill>
                  <a:schemeClr val="bg1"/>
                </a:solidFill>
                <a:latin typeface="+mn-lt"/>
                <a:ea typeface="+mn-ea"/>
                <a:cs typeface="+mn-cs"/>
              </a:rPr>
              <a:t>by</a:t>
            </a:r>
            <a:r>
              <a:rPr lang="de-DE" sz="1200" b="1" i="1" kern="1200" dirty="0">
                <a:solidFill>
                  <a:schemeClr val="bg1"/>
                </a:solidFill>
                <a:latin typeface="+mn-lt"/>
                <a:ea typeface="+mn-ea"/>
                <a:cs typeface="+mn-cs"/>
              </a:rPr>
              <a:t> 2030.</a:t>
            </a:r>
          </a:p>
          <a:p>
            <a:pPr marL="171450" indent="-171450">
              <a:lnSpc>
                <a:spcPct val="90000"/>
              </a:lnSpc>
              <a:buFont typeface="Symbol" pitchFamily="2" charset="2"/>
              <a:buChar char="-"/>
            </a:pPr>
            <a:endParaRPr lang="de-DE" sz="1200" b="1" kern="1200" dirty="0">
              <a:solidFill>
                <a:schemeClr val="bg1"/>
              </a:solidFill>
              <a:latin typeface="+mn-lt"/>
              <a:ea typeface="+mn-ea"/>
              <a:cs typeface="+mn-cs"/>
            </a:endParaRPr>
          </a:p>
          <a:p>
            <a:pPr marL="171450" indent="-171450">
              <a:lnSpc>
                <a:spcPct val="90000"/>
              </a:lnSpc>
              <a:buFont typeface="Symbol" pitchFamily="2" charset="2"/>
              <a:buChar char="-"/>
            </a:pPr>
            <a:r>
              <a:rPr lang="de-DE" sz="1200" b="1" kern="1200" dirty="0" err="1">
                <a:solidFill>
                  <a:schemeClr val="bg1"/>
                </a:solidFill>
                <a:latin typeface="+mn-lt"/>
                <a:ea typeface="+mn-ea"/>
                <a:cs typeface="+mn-cs"/>
              </a:rPr>
              <a:t>Exercise</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corporate</a:t>
            </a:r>
            <a:r>
              <a:rPr lang="de-DE" sz="1200" b="1" kern="1200" dirty="0">
                <a:solidFill>
                  <a:schemeClr val="bg1"/>
                </a:solidFill>
                <a:latin typeface="+mn-lt"/>
                <a:ea typeface="+mn-ea"/>
                <a:cs typeface="+mn-cs"/>
              </a:rPr>
              <a:t> due </a:t>
            </a:r>
            <a:r>
              <a:rPr lang="de-DE" sz="1200" b="1" kern="1200" dirty="0" err="1">
                <a:solidFill>
                  <a:schemeClr val="bg1"/>
                </a:solidFill>
                <a:latin typeface="+mn-lt"/>
                <a:ea typeface="+mn-ea"/>
                <a:cs typeface="+mn-cs"/>
              </a:rPr>
              <a:t>diligence</a:t>
            </a:r>
            <a:r>
              <a:rPr lang="de-DE" sz="1200" b="1" kern="1200" dirty="0">
                <a:solidFill>
                  <a:schemeClr val="bg1"/>
                </a:solidFill>
                <a:latin typeface="+mn-lt"/>
                <a:ea typeface="+mn-ea"/>
                <a:cs typeface="+mn-cs"/>
              </a:rPr>
              <a:t> for fair </a:t>
            </a:r>
            <a:r>
              <a:rPr lang="de-DE" sz="1200" b="1" kern="1200" dirty="0" err="1">
                <a:solidFill>
                  <a:schemeClr val="bg1"/>
                </a:solidFill>
                <a:latin typeface="+mn-lt"/>
                <a:ea typeface="+mn-ea"/>
                <a:cs typeface="+mn-cs"/>
              </a:rPr>
              <a:t>working</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conditions</a:t>
            </a:r>
            <a:r>
              <a:rPr lang="de-DE" sz="1200" b="1" kern="1200" dirty="0">
                <a:solidFill>
                  <a:schemeClr val="bg1"/>
                </a:solidFill>
                <a:latin typeface="+mn-lt"/>
                <a:ea typeface="+mn-ea"/>
                <a:cs typeface="+mn-cs"/>
              </a:rPr>
              <a:t> and human </a:t>
            </a:r>
            <a:r>
              <a:rPr lang="de-DE" sz="1200" b="1" kern="1200" dirty="0" err="1">
                <a:solidFill>
                  <a:schemeClr val="bg1"/>
                </a:solidFill>
                <a:latin typeface="+mn-lt"/>
                <a:ea typeface="+mn-ea"/>
                <a:cs typeface="+mn-cs"/>
              </a:rPr>
              <a:t>rights</a:t>
            </a:r>
            <a:endParaRPr lang="de-DE" sz="1200" b="1" kern="1200" dirty="0">
              <a:solidFill>
                <a:schemeClr val="bg1"/>
              </a:solidFill>
              <a:latin typeface="+mn-lt"/>
              <a:ea typeface="+mn-ea"/>
              <a:cs typeface="+mn-cs"/>
            </a:endParaRPr>
          </a:p>
          <a:p>
            <a:pPr marL="171450" indent="-171450">
              <a:lnSpc>
                <a:spcPct val="90000"/>
              </a:lnSpc>
              <a:buFont typeface="Symbol" pitchFamily="2" charset="2"/>
              <a:buChar char="-"/>
            </a:pPr>
            <a:endParaRPr lang="de-DE" sz="1200" b="1" kern="1200" dirty="0">
              <a:solidFill>
                <a:schemeClr val="bg1"/>
              </a:solidFill>
              <a:latin typeface="+mn-lt"/>
              <a:ea typeface="+mn-ea"/>
              <a:cs typeface="+mn-cs"/>
            </a:endParaRPr>
          </a:p>
          <a:p>
            <a:pPr marL="171450" indent="-171450">
              <a:lnSpc>
                <a:spcPct val="90000"/>
              </a:lnSpc>
              <a:buFont typeface="Symbol" pitchFamily="2" charset="2"/>
              <a:buChar char="-"/>
            </a:pPr>
            <a:r>
              <a:rPr lang="de-DE" sz="1200" b="1" kern="1200" dirty="0" err="1">
                <a:solidFill>
                  <a:schemeClr val="bg1"/>
                </a:solidFill>
                <a:latin typeface="+mn-lt"/>
                <a:ea typeface="+mn-ea"/>
                <a:cs typeface="+mn-cs"/>
              </a:rPr>
              <a:t>Diversity</a:t>
            </a:r>
            <a:r>
              <a:rPr lang="de-DE" sz="1200" b="1" kern="1200" dirty="0">
                <a:solidFill>
                  <a:schemeClr val="bg1"/>
                </a:solidFill>
                <a:latin typeface="+mn-lt"/>
                <a:ea typeface="+mn-ea"/>
                <a:cs typeface="+mn-cs"/>
              </a:rPr>
              <a:t> and </a:t>
            </a:r>
            <a:r>
              <a:rPr lang="de-DE" sz="1200" b="1" kern="1200" dirty="0" err="1">
                <a:solidFill>
                  <a:schemeClr val="bg1"/>
                </a:solidFill>
                <a:latin typeface="+mn-lt"/>
                <a:ea typeface="+mn-ea"/>
                <a:cs typeface="+mn-cs"/>
              </a:rPr>
              <a:t>equal</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opportunities</a:t>
            </a:r>
            <a:r>
              <a:rPr lang="de-DE" sz="1200" b="1" kern="1200" dirty="0">
                <a:solidFill>
                  <a:schemeClr val="bg1"/>
                </a:solidFill>
                <a:latin typeface="+mn-lt"/>
                <a:ea typeface="+mn-ea"/>
                <a:cs typeface="+mn-cs"/>
              </a:rPr>
              <a:t>: </a:t>
            </a:r>
            <a:br>
              <a:rPr lang="de-DE" sz="1200" b="1" kern="1200" dirty="0">
                <a:solidFill>
                  <a:schemeClr val="bg1"/>
                </a:solidFill>
                <a:latin typeface="+mn-lt"/>
                <a:ea typeface="+mn-ea"/>
                <a:cs typeface="+mn-cs"/>
              </a:rPr>
            </a:br>
            <a:r>
              <a:rPr lang="de-DE" sz="1200" b="0" i="1" kern="1200" dirty="0" err="1">
                <a:solidFill>
                  <a:schemeClr val="bg1"/>
                </a:solidFill>
                <a:latin typeface="+mn-lt"/>
                <a:ea typeface="+mn-ea"/>
                <a:cs typeface="+mn-cs"/>
              </a:rPr>
              <a:t>increase</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proportion</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of</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women</a:t>
            </a:r>
            <a:r>
              <a:rPr lang="de-DE" sz="1200" b="0" i="1" kern="1200" dirty="0">
                <a:solidFill>
                  <a:schemeClr val="bg1"/>
                </a:solidFill>
                <a:latin typeface="+mn-lt"/>
                <a:ea typeface="+mn-ea"/>
                <a:cs typeface="+mn-cs"/>
              </a:rPr>
              <a:t> in </a:t>
            </a:r>
            <a:r>
              <a:rPr lang="de-DE" sz="1200" b="0" i="1" kern="1200" dirty="0" err="1">
                <a:solidFill>
                  <a:schemeClr val="bg1"/>
                </a:solidFill>
                <a:latin typeface="+mn-lt"/>
                <a:ea typeface="+mn-ea"/>
                <a:cs typeface="+mn-cs"/>
              </a:rPr>
              <a:t>management</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positions</a:t>
            </a:r>
            <a:r>
              <a:rPr lang="de-DE" sz="1200" b="0" i="1" kern="1200" dirty="0">
                <a:solidFill>
                  <a:schemeClr val="bg1"/>
                </a:solidFill>
                <a:latin typeface="+mn-lt"/>
                <a:ea typeface="+mn-ea"/>
                <a:cs typeface="+mn-cs"/>
              </a:rPr>
              <a:t> </a:t>
            </a:r>
            <a:r>
              <a:rPr lang="de-DE" sz="1200" b="0" i="1" kern="1200" dirty="0" err="1">
                <a:solidFill>
                  <a:schemeClr val="bg1"/>
                </a:solidFill>
                <a:latin typeface="+mn-lt"/>
                <a:ea typeface="+mn-ea"/>
                <a:cs typeface="+mn-cs"/>
              </a:rPr>
              <a:t>to</a:t>
            </a:r>
            <a:r>
              <a:rPr lang="de-DE" sz="1200" b="0" i="1" kern="1200" dirty="0">
                <a:solidFill>
                  <a:schemeClr val="bg1"/>
                </a:solidFill>
                <a:latin typeface="+mn-lt"/>
                <a:ea typeface="+mn-ea"/>
                <a:cs typeface="+mn-cs"/>
              </a:rPr>
              <a:t> </a:t>
            </a:r>
            <a:r>
              <a:rPr lang="de-DE" sz="1200" b="1" i="1" kern="1200" dirty="0">
                <a:solidFill>
                  <a:schemeClr val="bg1"/>
                </a:solidFill>
                <a:latin typeface="+mn-lt"/>
                <a:ea typeface="+mn-ea"/>
                <a:cs typeface="+mn-cs"/>
              </a:rPr>
              <a:t>at least 20% </a:t>
            </a:r>
            <a:r>
              <a:rPr lang="de-DE" sz="1200" b="1" i="1" kern="1200" dirty="0" err="1">
                <a:solidFill>
                  <a:schemeClr val="bg1"/>
                </a:solidFill>
                <a:latin typeface="+mn-lt"/>
                <a:ea typeface="+mn-ea"/>
                <a:cs typeface="+mn-cs"/>
              </a:rPr>
              <a:t>by</a:t>
            </a:r>
            <a:r>
              <a:rPr lang="de-DE" sz="1200" b="1" i="1" kern="1200" dirty="0">
                <a:solidFill>
                  <a:schemeClr val="bg1"/>
                </a:solidFill>
                <a:latin typeface="+mn-lt"/>
                <a:ea typeface="+mn-ea"/>
                <a:cs typeface="+mn-cs"/>
              </a:rPr>
              <a:t> 2030</a:t>
            </a:r>
          </a:p>
          <a:p>
            <a:pPr>
              <a:lnSpc>
                <a:spcPct val="90000"/>
              </a:lnSpc>
            </a:pPr>
            <a:endParaRPr lang="de-DE" sz="1200" b="1" kern="1200" dirty="0">
              <a:solidFill>
                <a:schemeClr val="bg1"/>
              </a:solidFill>
              <a:latin typeface="+mn-lt"/>
              <a:ea typeface="+mn-ea"/>
              <a:cs typeface="+mn-cs"/>
            </a:endParaRPr>
          </a:p>
          <a:p>
            <a:pPr>
              <a:lnSpc>
                <a:spcPct val="90000"/>
              </a:lnSpc>
            </a:pPr>
            <a:endParaRPr lang="de-DE" sz="1200" b="1" kern="1200" dirty="0">
              <a:solidFill>
                <a:schemeClr val="bg1"/>
              </a:solidFill>
              <a:latin typeface="+mn-lt"/>
              <a:ea typeface="+mn-ea"/>
              <a:cs typeface="+mn-cs"/>
            </a:endParaRPr>
          </a:p>
          <a:p>
            <a:pPr>
              <a:lnSpc>
                <a:spcPct val="90000"/>
              </a:lnSpc>
            </a:pPr>
            <a:r>
              <a:rPr lang="de-DE" sz="1200" b="1" kern="1200" dirty="0" err="1">
                <a:solidFill>
                  <a:schemeClr val="bg1"/>
                </a:solidFill>
                <a:latin typeface="+mn-lt"/>
                <a:ea typeface="+mn-ea"/>
                <a:cs typeface="+mn-cs"/>
              </a:rPr>
              <a:t>Measures</a:t>
            </a:r>
            <a:r>
              <a:rPr lang="de-DE" sz="1200" b="1" kern="1200" dirty="0">
                <a:solidFill>
                  <a:schemeClr val="bg1"/>
                </a:solidFill>
                <a:latin typeface="+mn-lt"/>
                <a:ea typeface="+mn-ea"/>
                <a:cs typeface="+mn-cs"/>
              </a:rPr>
              <a:t> for 2022</a:t>
            </a:r>
          </a:p>
          <a:p>
            <a:pPr>
              <a:lnSpc>
                <a:spcPct val="90000"/>
              </a:lnSpc>
            </a:pPr>
            <a:endParaRPr lang="de-DE" sz="1200" b="1" kern="1200" dirty="0">
              <a:solidFill>
                <a:schemeClr val="bg1"/>
              </a:solidFill>
              <a:latin typeface="+mn-lt"/>
              <a:ea typeface="+mn-ea"/>
              <a:cs typeface="+mn-cs"/>
            </a:endParaRPr>
          </a:p>
          <a:p>
            <a:pPr marL="171450" indent="-171450">
              <a:lnSpc>
                <a:spcPct val="90000"/>
              </a:lnSpc>
              <a:buFont typeface="Symbol" pitchFamily="2" charset="2"/>
              <a:buChar char="-"/>
            </a:pPr>
            <a:r>
              <a:rPr lang="de-DE" sz="1200" b="1" kern="1200" dirty="0">
                <a:solidFill>
                  <a:schemeClr val="bg1"/>
                </a:solidFill>
                <a:latin typeface="+mn-lt"/>
                <a:ea typeface="+mn-ea"/>
                <a:cs typeface="+mn-cs"/>
              </a:rPr>
              <a:t>Use </a:t>
            </a:r>
            <a:r>
              <a:rPr lang="de-DE" sz="1200" b="1" kern="1200" dirty="0" err="1">
                <a:solidFill>
                  <a:schemeClr val="bg1"/>
                </a:solidFill>
                <a:latin typeface="+mn-lt"/>
                <a:ea typeface="+mn-ea"/>
                <a:cs typeface="+mn-cs"/>
              </a:rPr>
              <a:t>of</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renewable</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energies</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green</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electricity</a:t>
            </a:r>
            <a:r>
              <a:rPr lang="de-DE" sz="1200" b="1" kern="1200" dirty="0">
                <a:solidFill>
                  <a:schemeClr val="bg1"/>
                </a:solidFill>
                <a:latin typeface="+mn-lt"/>
                <a:ea typeface="+mn-ea"/>
                <a:cs typeface="+mn-cs"/>
              </a:rPr>
              <a:t>)</a:t>
            </a:r>
          </a:p>
          <a:p>
            <a:pPr marL="171450" indent="-171450">
              <a:lnSpc>
                <a:spcPct val="90000"/>
              </a:lnSpc>
              <a:buFont typeface="Symbol" pitchFamily="2" charset="2"/>
              <a:buChar char="-"/>
            </a:pPr>
            <a:endParaRPr lang="de-DE" sz="1200" b="1" kern="1200" dirty="0">
              <a:solidFill>
                <a:schemeClr val="bg1"/>
              </a:solidFill>
              <a:latin typeface="+mn-lt"/>
              <a:ea typeface="+mn-ea"/>
              <a:cs typeface="+mn-cs"/>
            </a:endParaRPr>
          </a:p>
          <a:p>
            <a:pPr marL="171450" indent="-171450">
              <a:lnSpc>
                <a:spcPct val="90000"/>
              </a:lnSpc>
              <a:buFont typeface="Symbol" pitchFamily="2" charset="2"/>
              <a:buChar char="-"/>
            </a:pPr>
            <a:r>
              <a:rPr lang="de-DE" sz="1200" b="1" kern="1200" dirty="0">
                <a:solidFill>
                  <a:schemeClr val="bg1"/>
                </a:solidFill>
                <a:latin typeface="+mn-lt"/>
                <a:ea typeface="+mn-ea"/>
                <a:cs typeface="+mn-cs"/>
              </a:rPr>
              <a:t>Development </a:t>
            </a:r>
            <a:r>
              <a:rPr lang="de-DE" sz="1200" b="1" kern="1200" dirty="0" err="1">
                <a:solidFill>
                  <a:schemeClr val="bg1"/>
                </a:solidFill>
                <a:latin typeface="+mn-lt"/>
                <a:ea typeface="+mn-ea"/>
                <a:cs typeface="+mn-cs"/>
              </a:rPr>
              <a:t>of</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sustainable</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product</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solutions</a:t>
            </a:r>
            <a:endParaRPr lang="de-DE" sz="1200" b="1" kern="1200" dirty="0">
              <a:solidFill>
                <a:schemeClr val="bg1"/>
              </a:solidFill>
              <a:latin typeface="+mn-lt"/>
              <a:ea typeface="+mn-ea"/>
              <a:cs typeface="+mn-cs"/>
            </a:endParaRPr>
          </a:p>
          <a:p>
            <a:pPr marL="171450" indent="-171450">
              <a:lnSpc>
                <a:spcPct val="90000"/>
              </a:lnSpc>
              <a:buFont typeface="Symbol" pitchFamily="2" charset="2"/>
              <a:buChar char="-"/>
            </a:pPr>
            <a:endParaRPr lang="de-DE" sz="1200" b="1" kern="1200" dirty="0">
              <a:solidFill>
                <a:schemeClr val="bg1"/>
              </a:solidFill>
              <a:latin typeface="+mn-lt"/>
              <a:ea typeface="+mn-ea"/>
              <a:cs typeface="+mn-cs"/>
            </a:endParaRPr>
          </a:p>
          <a:p>
            <a:pPr marL="171450" indent="-171450">
              <a:lnSpc>
                <a:spcPct val="90000"/>
              </a:lnSpc>
              <a:buFont typeface="Symbol" pitchFamily="2" charset="2"/>
              <a:buChar char="-"/>
            </a:pPr>
            <a:r>
              <a:rPr lang="de-DE" sz="1200" b="1" kern="1200" dirty="0" err="1">
                <a:solidFill>
                  <a:schemeClr val="bg1"/>
                </a:solidFill>
                <a:latin typeface="+mn-lt"/>
                <a:ea typeface="+mn-ea"/>
                <a:cs typeface="+mn-cs"/>
              </a:rPr>
              <a:t>Increase</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energy</a:t>
            </a:r>
            <a:r>
              <a:rPr lang="de-DE" sz="1200" b="1" kern="1200" dirty="0">
                <a:solidFill>
                  <a:schemeClr val="bg1"/>
                </a:solidFill>
                <a:latin typeface="+mn-lt"/>
                <a:ea typeface="+mn-ea"/>
                <a:cs typeface="+mn-cs"/>
              </a:rPr>
              <a:t> and material </a:t>
            </a:r>
            <a:r>
              <a:rPr lang="de-DE" sz="1200" b="1" kern="1200" dirty="0" err="1">
                <a:solidFill>
                  <a:schemeClr val="bg1"/>
                </a:solidFill>
                <a:latin typeface="+mn-lt"/>
                <a:ea typeface="+mn-ea"/>
                <a:cs typeface="+mn-cs"/>
              </a:rPr>
              <a:t>efficiency</a:t>
            </a:r>
            <a:endParaRPr lang="de-DE" sz="1200" b="1" kern="1200" dirty="0">
              <a:solidFill>
                <a:schemeClr val="bg1"/>
              </a:solidFill>
              <a:latin typeface="+mn-lt"/>
              <a:ea typeface="+mn-ea"/>
              <a:cs typeface="+mn-cs"/>
            </a:endParaRPr>
          </a:p>
          <a:p>
            <a:pPr>
              <a:lnSpc>
                <a:spcPct val="90000"/>
              </a:lnSpc>
            </a:pPr>
            <a:endParaRPr lang="de-DE" sz="1200" b="1" kern="1200" dirty="0">
              <a:solidFill>
                <a:schemeClr val="bg1"/>
              </a:solidFill>
              <a:latin typeface="+mn-lt"/>
              <a:ea typeface="+mn-ea"/>
              <a:cs typeface="+mn-cs"/>
            </a:endParaRPr>
          </a:p>
          <a:p>
            <a:pPr marL="171450" indent="-171450">
              <a:lnSpc>
                <a:spcPct val="90000"/>
              </a:lnSpc>
              <a:buFont typeface="Symbol" pitchFamily="2" charset="2"/>
              <a:buChar char="-"/>
            </a:pPr>
            <a:r>
              <a:rPr lang="de-DE" sz="1200" b="1" kern="1200" dirty="0" err="1">
                <a:solidFill>
                  <a:schemeClr val="bg1"/>
                </a:solidFill>
                <a:latin typeface="+mn-lt"/>
                <a:ea typeface="+mn-ea"/>
                <a:cs typeface="+mn-cs"/>
              </a:rPr>
              <a:t>Waste</a:t>
            </a:r>
            <a:r>
              <a:rPr lang="de-DE" sz="1200" b="1" kern="1200" dirty="0">
                <a:solidFill>
                  <a:schemeClr val="bg1"/>
                </a:solidFill>
                <a:latin typeface="+mn-lt"/>
                <a:ea typeface="+mn-ea"/>
                <a:cs typeface="+mn-cs"/>
              </a:rPr>
              <a:t> </a:t>
            </a:r>
            <a:r>
              <a:rPr lang="de-DE" sz="1200" b="1" kern="1200" dirty="0" err="1">
                <a:solidFill>
                  <a:schemeClr val="bg1"/>
                </a:solidFill>
                <a:latin typeface="+mn-lt"/>
                <a:ea typeface="+mn-ea"/>
                <a:cs typeface="+mn-cs"/>
              </a:rPr>
              <a:t>prevention</a:t>
            </a:r>
            <a:r>
              <a:rPr lang="de-DE" sz="1200" b="1" kern="1200" dirty="0">
                <a:solidFill>
                  <a:schemeClr val="bg1"/>
                </a:solidFill>
                <a:latin typeface="+mn-lt"/>
                <a:ea typeface="+mn-ea"/>
                <a:cs typeface="+mn-cs"/>
              </a:rPr>
              <a:t> &amp; </a:t>
            </a:r>
            <a:r>
              <a:rPr lang="de-DE" sz="1200" b="1" kern="1200" dirty="0" err="1">
                <a:solidFill>
                  <a:schemeClr val="bg1"/>
                </a:solidFill>
                <a:latin typeface="+mn-lt"/>
                <a:ea typeface="+mn-ea"/>
                <a:cs typeface="+mn-cs"/>
              </a:rPr>
              <a:t>recycling</a:t>
            </a:r>
            <a:br>
              <a:rPr lang="de-DE" sz="1200" b="1" kern="1200" dirty="0">
                <a:solidFill>
                  <a:schemeClr val="bg1"/>
                </a:solidFill>
                <a:latin typeface="+mn-lt"/>
                <a:ea typeface="+mn-ea"/>
                <a:cs typeface="+mn-cs"/>
              </a:rPr>
            </a:br>
            <a:r>
              <a:rPr lang="de-DE" sz="1200" b="0" kern="1200" dirty="0" err="1">
                <a:solidFill>
                  <a:schemeClr val="bg1"/>
                </a:solidFill>
                <a:latin typeface="+mn-lt"/>
                <a:ea typeface="+mn-ea"/>
                <a:cs typeface="+mn-cs"/>
              </a:rPr>
              <a:t>Avoidance</a:t>
            </a:r>
            <a:r>
              <a:rPr lang="de-DE" sz="1200" b="0" kern="1200" dirty="0">
                <a:solidFill>
                  <a:schemeClr val="bg1"/>
                </a:solidFill>
                <a:latin typeface="+mn-lt"/>
                <a:ea typeface="+mn-ea"/>
                <a:cs typeface="+mn-cs"/>
              </a:rPr>
              <a:t> </a:t>
            </a:r>
            <a:r>
              <a:rPr lang="de-DE" sz="1200" b="0" kern="1200" dirty="0" err="1">
                <a:solidFill>
                  <a:schemeClr val="bg1"/>
                </a:solidFill>
                <a:latin typeface="+mn-lt"/>
                <a:ea typeface="+mn-ea"/>
                <a:cs typeface="+mn-cs"/>
              </a:rPr>
              <a:t>of</a:t>
            </a:r>
            <a:r>
              <a:rPr lang="de-DE" sz="1200" b="0" kern="1200" dirty="0">
                <a:solidFill>
                  <a:schemeClr val="bg1"/>
                </a:solidFill>
                <a:latin typeface="+mn-lt"/>
                <a:ea typeface="+mn-ea"/>
                <a:cs typeface="+mn-cs"/>
              </a:rPr>
              <a:t> </a:t>
            </a:r>
            <a:r>
              <a:rPr lang="de-DE" sz="1200" b="0" kern="1200" dirty="0" err="1">
                <a:solidFill>
                  <a:schemeClr val="bg1"/>
                </a:solidFill>
                <a:latin typeface="+mn-lt"/>
                <a:ea typeface="+mn-ea"/>
                <a:cs typeface="+mn-cs"/>
              </a:rPr>
              <a:t>disposable</a:t>
            </a:r>
            <a:r>
              <a:rPr lang="de-DE" sz="1200" b="0" kern="1200" dirty="0">
                <a:solidFill>
                  <a:schemeClr val="bg1"/>
                </a:solidFill>
                <a:latin typeface="+mn-lt"/>
                <a:ea typeface="+mn-ea"/>
                <a:cs typeface="+mn-cs"/>
              </a:rPr>
              <a:t> </a:t>
            </a:r>
            <a:r>
              <a:rPr lang="de-DE" sz="1200" b="0" kern="1200" dirty="0" err="1">
                <a:solidFill>
                  <a:schemeClr val="bg1"/>
                </a:solidFill>
                <a:latin typeface="+mn-lt"/>
                <a:ea typeface="+mn-ea"/>
                <a:cs typeface="+mn-cs"/>
              </a:rPr>
              <a:t>packaging</a:t>
            </a:r>
            <a:r>
              <a:rPr lang="de-DE" sz="1200" b="0" kern="1200" dirty="0">
                <a:solidFill>
                  <a:schemeClr val="bg1"/>
                </a:solidFill>
                <a:latin typeface="+mn-lt"/>
                <a:ea typeface="+mn-ea"/>
                <a:cs typeface="+mn-cs"/>
              </a:rPr>
              <a:t> in </a:t>
            </a:r>
            <a:r>
              <a:rPr lang="de-DE" sz="1200" b="0" kern="1200" dirty="0" err="1">
                <a:solidFill>
                  <a:schemeClr val="bg1"/>
                </a:solidFill>
                <a:latin typeface="+mn-lt"/>
                <a:ea typeface="+mn-ea"/>
                <a:cs typeface="+mn-cs"/>
              </a:rPr>
              <a:t>logistics</a:t>
            </a:r>
            <a:br>
              <a:rPr lang="de-DE" sz="1200" b="0" kern="1200" dirty="0">
                <a:solidFill>
                  <a:schemeClr val="bg1"/>
                </a:solidFill>
                <a:latin typeface="+mn-lt"/>
                <a:ea typeface="+mn-ea"/>
                <a:cs typeface="+mn-cs"/>
              </a:rPr>
            </a:br>
            <a:r>
              <a:rPr lang="de-DE" sz="1200" b="0" kern="1200" dirty="0">
                <a:solidFill>
                  <a:schemeClr val="bg1"/>
                </a:solidFill>
                <a:latin typeface="+mn-lt"/>
                <a:ea typeface="+mn-ea"/>
                <a:cs typeface="+mn-cs"/>
              </a:rPr>
              <a:t>Recycling </a:t>
            </a:r>
            <a:r>
              <a:rPr lang="de-DE" sz="1200" b="0" kern="1200" dirty="0" err="1">
                <a:solidFill>
                  <a:schemeClr val="bg1"/>
                </a:solidFill>
                <a:latin typeface="+mn-lt"/>
                <a:ea typeface="+mn-ea"/>
                <a:cs typeface="+mn-cs"/>
              </a:rPr>
              <a:t>regranulation</a:t>
            </a:r>
            <a:r>
              <a:rPr lang="de-DE" sz="1200" b="0" kern="1200" dirty="0">
                <a:solidFill>
                  <a:schemeClr val="bg1"/>
                </a:solidFill>
                <a:latin typeface="+mn-lt"/>
                <a:ea typeface="+mn-ea"/>
                <a:cs typeface="+mn-cs"/>
              </a:rPr>
              <a:t> </a:t>
            </a:r>
            <a:r>
              <a:rPr lang="de-DE" sz="1200" b="0" kern="1200" dirty="0" err="1">
                <a:solidFill>
                  <a:schemeClr val="bg1"/>
                </a:solidFill>
                <a:latin typeface="+mn-lt"/>
                <a:ea typeface="+mn-ea"/>
                <a:cs typeface="+mn-cs"/>
              </a:rPr>
              <a:t>strategy</a:t>
            </a:r>
            <a:endParaRPr lang="de-DE" sz="1200" b="0" kern="1200" dirty="0">
              <a:solidFill>
                <a:schemeClr val="bg1"/>
              </a:solidFill>
              <a:latin typeface="+mn-lt"/>
              <a:ea typeface="+mn-ea"/>
              <a:cs typeface="+mn-cs"/>
            </a:endParaRPr>
          </a:p>
        </p:txBody>
      </p:sp>
      <p:sp>
        <p:nvSpPr>
          <p:cNvPr id="4" name="Foliennummernplatzhalter 3"/>
          <p:cNvSpPr>
            <a:spLocks noGrp="1"/>
          </p:cNvSpPr>
          <p:nvPr>
            <p:ph type="sldNum" sz="quarter" idx="5"/>
          </p:nvPr>
        </p:nvSpPr>
        <p:spPr/>
        <p:txBody>
          <a:bodyPr/>
          <a:lstStyle/>
          <a:p>
            <a:fld id="{DCF2CDFC-877A-4628-9526-AAE41BE8600B}" type="slidenum">
              <a:rPr lang="de-DE" smtClean="0"/>
              <a:t>14</a:t>
            </a:fld>
            <a:endParaRPr lang="de-DE"/>
          </a:p>
        </p:txBody>
      </p:sp>
    </p:spTree>
    <p:extLst>
      <p:ext uri="{BB962C8B-B14F-4D97-AF65-F5344CB8AC3E}">
        <p14:creationId xmlns:p14="http://schemas.microsoft.com/office/powerpoint/2010/main" val="331908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Clr>
                <a:schemeClr val="accent2"/>
              </a:buClr>
              <a:buFont typeface="Arial" panose="020B0604020202020204" pitchFamily="34" charset="0"/>
              <a:buChar char="•"/>
            </a:pPr>
            <a:r>
              <a:rPr lang="de-DE" sz="1200" b="1" dirty="0"/>
              <a:t>Assembly </a:t>
            </a:r>
            <a:r>
              <a:rPr lang="de-DE" sz="1200" dirty="0"/>
              <a:t>(incl. </a:t>
            </a:r>
            <a:r>
              <a:rPr lang="de-DE" sz="1200" dirty="0" err="1"/>
              <a:t>screwing</a:t>
            </a:r>
            <a:r>
              <a:rPr lang="de-DE" sz="1200" dirty="0"/>
              <a:t> &amp; </a:t>
            </a:r>
            <a:r>
              <a:rPr lang="de-DE" sz="1200" dirty="0" err="1"/>
              <a:t>clipsing</a:t>
            </a:r>
            <a:r>
              <a:rPr lang="de-DE" sz="1200" dirty="0"/>
              <a:t>) : </a:t>
            </a:r>
            <a:r>
              <a:rPr lang="de-DE" sz="1200" dirty="0" err="1"/>
              <a:t>Consoles</a:t>
            </a:r>
            <a:r>
              <a:rPr lang="de-DE" sz="1200" dirty="0"/>
              <a:t>, </a:t>
            </a:r>
            <a:r>
              <a:rPr lang="de-DE" sz="1200" dirty="0" err="1"/>
              <a:t>Armrests</a:t>
            </a:r>
            <a:r>
              <a:rPr lang="de-DE" sz="1200" dirty="0"/>
              <a:t>, Headrests, </a:t>
            </a:r>
            <a:r>
              <a:rPr lang="de-DE" sz="1200" dirty="0" err="1"/>
              <a:t>Suspensions</a:t>
            </a:r>
            <a:r>
              <a:rPr lang="de-DE" sz="1200" dirty="0"/>
              <a:t>, Interior Components, </a:t>
            </a:r>
            <a:r>
              <a:rPr lang="de-DE" sz="1200" dirty="0" err="1"/>
              <a:t>Functional</a:t>
            </a:r>
            <a:r>
              <a:rPr lang="de-DE" sz="1200" dirty="0"/>
              <a:t> Components</a:t>
            </a:r>
          </a:p>
          <a:p>
            <a:pPr marL="342900" indent="-342900">
              <a:buClr>
                <a:schemeClr val="accent2"/>
              </a:buClr>
              <a:buFont typeface="Arial" panose="020B0604020202020204" pitchFamily="34" charset="0"/>
              <a:buChar char="•"/>
            </a:pPr>
            <a:r>
              <a:rPr lang="de-DE" sz="1200" b="1" dirty="0"/>
              <a:t>Cut &amp; </a:t>
            </a:r>
            <a:r>
              <a:rPr lang="de-DE" sz="1200" b="1" dirty="0" err="1"/>
              <a:t>sew</a:t>
            </a:r>
            <a:r>
              <a:rPr lang="de-DE" sz="1200" b="1" dirty="0"/>
              <a:t> </a:t>
            </a:r>
            <a:r>
              <a:rPr lang="de-DE" sz="1200" dirty="0"/>
              <a:t>: </a:t>
            </a:r>
            <a:r>
              <a:rPr lang="de-DE" sz="1200" dirty="0" err="1"/>
              <a:t>Leather</a:t>
            </a:r>
            <a:r>
              <a:rPr lang="de-DE" sz="1200" dirty="0"/>
              <a:t> &amp; </a:t>
            </a:r>
            <a:r>
              <a:rPr lang="de-DE" sz="1200" dirty="0" err="1"/>
              <a:t>fabric</a:t>
            </a:r>
            <a:r>
              <a:rPr lang="de-DE" sz="1200" dirty="0"/>
              <a:t> </a:t>
            </a:r>
            <a:r>
              <a:rPr lang="de-DE" sz="1200" dirty="0" err="1"/>
              <a:t>cutting</a:t>
            </a:r>
            <a:r>
              <a:rPr lang="de-DE" sz="1200" dirty="0"/>
              <a:t>, </a:t>
            </a:r>
            <a:r>
              <a:rPr lang="de-DE" sz="1200" dirty="0" err="1"/>
              <a:t>manual</a:t>
            </a:r>
            <a:r>
              <a:rPr lang="de-DE" sz="1200" dirty="0"/>
              <a:t> &amp; </a:t>
            </a:r>
            <a:r>
              <a:rPr lang="de-DE" sz="1200" dirty="0" err="1"/>
              <a:t>automatic</a:t>
            </a:r>
            <a:r>
              <a:rPr lang="de-DE" sz="1200" dirty="0"/>
              <a:t> </a:t>
            </a:r>
            <a:r>
              <a:rPr lang="de-DE" sz="1200" dirty="0" err="1"/>
              <a:t>sewing</a:t>
            </a:r>
            <a:endParaRPr lang="de-DE" sz="1200" dirty="0"/>
          </a:p>
          <a:p>
            <a:pPr marL="342900" indent="-342900">
              <a:buClr>
                <a:schemeClr val="accent2"/>
              </a:buClr>
              <a:buFont typeface="Arial" panose="020B0604020202020204" pitchFamily="34" charset="0"/>
              <a:buChar char="•"/>
            </a:pPr>
            <a:r>
              <a:rPr lang="de-DE" sz="1200" b="1" dirty="0" err="1"/>
              <a:t>Metal</a:t>
            </a:r>
            <a:r>
              <a:rPr lang="de-DE" sz="1200" b="1" dirty="0"/>
              <a:t> </a:t>
            </a:r>
            <a:r>
              <a:rPr lang="de-DE" sz="1200" b="1" dirty="0" err="1"/>
              <a:t>processing</a:t>
            </a:r>
            <a:r>
              <a:rPr lang="de-DE" sz="1200" b="1" dirty="0"/>
              <a:t> </a:t>
            </a:r>
            <a:r>
              <a:rPr lang="de-DE" sz="1200" dirty="0"/>
              <a:t>: </a:t>
            </a:r>
            <a:r>
              <a:rPr lang="de-DE" sz="1200" dirty="0" err="1"/>
              <a:t>Punching</a:t>
            </a:r>
            <a:r>
              <a:rPr lang="de-DE" sz="1200" dirty="0"/>
              <a:t> &amp; </a:t>
            </a:r>
            <a:r>
              <a:rPr lang="de-DE" sz="1200" dirty="0" err="1"/>
              <a:t>pressing</a:t>
            </a:r>
            <a:r>
              <a:rPr lang="de-DE" sz="1200" dirty="0"/>
              <a:t>, </a:t>
            </a:r>
            <a:r>
              <a:rPr lang="de-DE" sz="1200" dirty="0" err="1"/>
              <a:t>bending</a:t>
            </a:r>
            <a:r>
              <a:rPr lang="de-DE" sz="1200" dirty="0"/>
              <a:t>, </a:t>
            </a:r>
            <a:r>
              <a:rPr lang="de-DE" sz="1200" dirty="0" err="1"/>
              <a:t>welding</a:t>
            </a:r>
            <a:r>
              <a:rPr lang="de-DE" sz="1200" dirty="0"/>
              <a:t>, </a:t>
            </a:r>
            <a:r>
              <a:rPr lang="de-DE" sz="1200" dirty="0" err="1"/>
              <a:t>metalforming</a:t>
            </a:r>
            <a:endParaRPr lang="de-DE" sz="1200" dirty="0"/>
          </a:p>
          <a:p>
            <a:pPr marL="342900" indent="-342900">
              <a:buClr>
                <a:schemeClr val="accent2"/>
              </a:buClr>
              <a:buFont typeface="Arial" panose="020B0604020202020204" pitchFamily="34" charset="0"/>
              <a:buChar char="•"/>
            </a:pPr>
            <a:r>
              <a:rPr lang="de-DE" sz="1200" b="1" dirty="0" err="1"/>
              <a:t>Tubes</a:t>
            </a:r>
            <a:r>
              <a:rPr lang="de-DE" sz="1200" b="1" dirty="0"/>
              <a:t> &amp; </a:t>
            </a:r>
            <a:r>
              <a:rPr lang="de-DE" sz="1200" b="1" dirty="0" err="1"/>
              <a:t>frames</a:t>
            </a:r>
            <a:r>
              <a:rPr lang="de-DE" sz="1200" b="1" dirty="0"/>
              <a:t> </a:t>
            </a:r>
            <a:r>
              <a:rPr lang="de-DE" sz="1200" dirty="0"/>
              <a:t>: </a:t>
            </a:r>
            <a:r>
              <a:rPr lang="de-DE" sz="1200" dirty="0" err="1"/>
              <a:t>Bending</a:t>
            </a:r>
            <a:r>
              <a:rPr lang="de-DE" sz="1200" dirty="0"/>
              <a:t> &amp; </a:t>
            </a:r>
            <a:r>
              <a:rPr lang="de-DE" sz="1200" dirty="0" err="1"/>
              <a:t>notching</a:t>
            </a:r>
            <a:r>
              <a:rPr lang="de-DE" sz="1200" dirty="0"/>
              <a:t>, </a:t>
            </a:r>
            <a:r>
              <a:rPr lang="de-DE" sz="1200" dirty="0" err="1"/>
              <a:t>weldings</a:t>
            </a:r>
            <a:r>
              <a:rPr lang="de-DE" sz="1200" dirty="0"/>
              <a:t> </a:t>
            </a:r>
            <a:r>
              <a:rPr lang="de-DE" sz="1200" dirty="0" err="1"/>
              <a:t>headrest</a:t>
            </a:r>
            <a:r>
              <a:rPr lang="de-DE" sz="1200" dirty="0"/>
              <a:t> </a:t>
            </a:r>
            <a:r>
              <a:rPr lang="de-DE" sz="1200" dirty="0" err="1"/>
              <a:t>tubes</a:t>
            </a:r>
            <a:r>
              <a:rPr lang="de-DE" sz="1200" dirty="0"/>
              <a:t> / </a:t>
            </a:r>
            <a:r>
              <a:rPr lang="de-DE" sz="1200" dirty="0" err="1"/>
              <a:t>frames</a:t>
            </a:r>
            <a:endParaRPr lang="de-DE" sz="1200" dirty="0"/>
          </a:p>
          <a:p>
            <a:pPr marL="342900" indent="-342900">
              <a:buClr>
                <a:schemeClr val="accent2"/>
              </a:buClr>
              <a:buFont typeface="Arial" panose="020B0604020202020204" pitchFamily="34" charset="0"/>
              <a:buChar char="•"/>
            </a:pPr>
            <a:r>
              <a:rPr lang="de-DE" sz="1200" b="1" dirty="0" err="1"/>
              <a:t>Foaming</a:t>
            </a:r>
            <a:r>
              <a:rPr lang="de-DE" sz="1200" dirty="0"/>
              <a:t> : Mono </a:t>
            </a:r>
            <a:r>
              <a:rPr lang="de-DE" sz="1200" dirty="0" err="1"/>
              <a:t>hardness</a:t>
            </a:r>
            <a:r>
              <a:rPr lang="de-DE" sz="1200" dirty="0"/>
              <a:t> (</a:t>
            </a:r>
            <a:r>
              <a:rPr lang="de-DE" sz="1200" dirty="0" err="1"/>
              <a:t>cold</a:t>
            </a:r>
            <a:r>
              <a:rPr lang="de-DE" sz="1200" dirty="0"/>
              <a:t> </a:t>
            </a:r>
            <a:r>
              <a:rPr lang="de-DE" sz="1200" dirty="0" err="1"/>
              <a:t>foaming</a:t>
            </a:r>
            <a:r>
              <a:rPr lang="de-DE" sz="1200" dirty="0"/>
              <a:t>), front </a:t>
            </a:r>
            <a:r>
              <a:rPr lang="de-DE" sz="1200" dirty="0" err="1"/>
              <a:t>foaming</a:t>
            </a:r>
            <a:r>
              <a:rPr lang="de-DE" sz="1200" dirty="0"/>
              <a:t>, INSITU, </a:t>
            </a:r>
            <a:r>
              <a:rPr lang="de-DE" sz="1200" dirty="0" err="1"/>
              <a:t>backfoaming</a:t>
            </a:r>
            <a:r>
              <a:rPr lang="de-DE" sz="1200" dirty="0"/>
              <a:t>, </a:t>
            </a:r>
            <a:r>
              <a:rPr lang="de-DE" sz="1200" dirty="0" err="1"/>
              <a:t>hard</a:t>
            </a:r>
            <a:r>
              <a:rPr lang="de-DE" sz="1200" dirty="0"/>
              <a:t> </a:t>
            </a:r>
            <a:r>
              <a:rPr lang="de-DE" sz="1200" dirty="0" err="1"/>
              <a:t>coating</a:t>
            </a:r>
            <a:r>
              <a:rPr lang="de-DE" sz="1200" dirty="0"/>
              <a:t>, integral </a:t>
            </a:r>
            <a:r>
              <a:rPr lang="de-DE" sz="1200" dirty="0" err="1"/>
              <a:t>foaming</a:t>
            </a:r>
            <a:r>
              <a:rPr lang="de-DE" sz="1200" dirty="0"/>
              <a:t>, PUR </a:t>
            </a:r>
            <a:r>
              <a:rPr lang="de-DE" sz="1200" dirty="0" err="1"/>
              <a:t>formulation</a:t>
            </a:r>
            <a:endParaRPr lang="de-DE" sz="1200" dirty="0"/>
          </a:p>
          <a:p>
            <a:pPr marL="342900" indent="-342900">
              <a:buClr>
                <a:schemeClr val="accent2"/>
              </a:buClr>
              <a:buFont typeface="Arial" panose="020B0604020202020204" pitchFamily="34" charset="0"/>
              <a:buChar char="•"/>
            </a:pPr>
            <a:r>
              <a:rPr lang="de-DE" sz="1200" b="1" dirty="0"/>
              <a:t>Surface </a:t>
            </a:r>
            <a:r>
              <a:rPr lang="de-DE" sz="1200" b="1" dirty="0" err="1"/>
              <a:t>treatment</a:t>
            </a:r>
            <a:r>
              <a:rPr lang="de-DE" sz="1200" b="1" dirty="0"/>
              <a:t> </a:t>
            </a:r>
            <a:r>
              <a:rPr lang="de-DE" sz="1200" dirty="0"/>
              <a:t>: </a:t>
            </a:r>
            <a:r>
              <a:rPr lang="de-DE" sz="1200" dirty="0" err="1"/>
              <a:t>Metal</a:t>
            </a:r>
            <a:r>
              <a:rPr lang="de-DE" sz="1200" dirty="0"/>
              <a:t> </a:t>
            </a:r>
            <a:r>
              <a:rPr lang="de-DE" sz="1200" dirty="0" err="1"/>
              <a:t>powder</a:t>
            </a:r>
            <a:r>
              <a:rPr lang="de-DE" sz="1200" dirty="0"/>
              <a:t> </a:t>
            </a:r>
            <a:r>
              <a:rPr lang="de-DE" sz="1200" dirty="0" err="1"/>
              <a:t>painting</a:t>
            </a:r>
            <a:r>
              <a:rPr lang="de-DE" sz="1200" dirty="0"/>
              <a:t>, KTL </a:t>
            </a:r>
            <a:r>
              <a:rPr lang="de-DE" sz="1200" dirty="0" err="1"/>
              <a:t>painting</a:t>
            </a:r>
            <a:r>
              <a:rPr lang="de-DE" sz="1200" dirty="0"/>
              <a:t>, </a:t>
            </a:r>
            <a:r>
              <a:rPr lang="de-DE" sz="1200" dirty="0" err="1"/>
              <a:t>plastic</a:t>
            </a:r>
            <a:r>
              <a:rPr lang="de-DE" sz="1200" dirty="0"/>
              <a:t> </a:t>
            </a:r>
            <a:r>
              <a:rPr lang="de-DE" sz="1200" dirty="0" err="1"/>
              <a:t>painintg</a:t>
            </a:r>
            <a:r>
              <a:rPr lang="de-DE" sz="1200" dirty="0"/>
              <a:t> </a:t>
            </a:r>
            <a:r>
              <a:rPr lang="de-DE" sz="1200" dirty="0" err="1"/>
              <a:t>with</a:t>
            </a:r>
            <a:r>
              <a:rPr lang="de-DE" sz="1200" dirty="0"/>
              <a:t> </a:t>
            </a:r>
            <a:r>
              <a:rPr lang="de-DE" sz="1200" dirty="0" err="1"/>
              <a:t>robots</a:t>
            </a:r>
            <a:r>
              <a:rPr lang="de-DE" sz="1200" dirty="0"/>
              <a:t>, </a:t>
            </a:r>
            <a:r>
              <a:rPr lang="de-DE" sz="1200" dirty="0" err="1"/>
              <a:t>flocking</a:t>
            </a:r>
            <a:endParaRPr lang="de-DE" sz="1200" dirty="0"/>
          </a:p>
          <a:p>
            <a:pPr marL="342900" indent="-342900">
              <a:buClr>
                <a:schemeClr val="accent2"/>
              </a:buClr>
              <a:buFont typeface="Arial" panose="020B0604020202020204" pitchFamily="34" charset="0"/>
              <a:buChar char="•"/>
            </a:pPr>
            <a:r>
              <a:rPr lang="de-DE" sz="1200" b="1" dirty="0" err="1"/>
              <a:t>Joining</a:t>
            </a:r>
            <a:r>
              <a:rPr lang="de-DE" sz="1200" b="1" dirty="0"/>
              <a:t> </a:t>
            </a:r>
            <a:r>
              <a:rPr lang="de-DE" sz="1200" b="1" dirty="0" err="1"/>
              <a:t>technology</a:t>
            </a:r>
            <a:r>
              <a:rPr lang="de-DE" sz="1200" b="1" dirty="0"/>
              <a:t> (</a:t>
            </a:r>
            <a:r>
              <a:rPr lang="de-DE" sz="1200" b="1" dirty="0" err="1"/>
              <a:t>plastics</a:t>
            </a:r>
            <a:r>
              <a:rPr lang="de-DE" sz="1200" b="1" dirty="0"/>
              <a:t>) </a:t>
            </a:r>
            <a:r>
              <a:rPr lang="de-DE" sz="1200" dirty="0"/>
              <a:t>: Hot </a:t>
            </a:r>
            <a:r>
              <a:rPr lang="de-DE" sz="1200" dirty="0" err="1"/>
              <a:t>plate</a:t>
            </a:r>
            <a:r>
              <a:rPr lang="de-DE" sz="1200" dirty="0"/>
              <a:t> </a:t>
            </a:r>
            <a:r>
              <a:rPr lang="de-DE" sz="1200" dirty="0" err="1"/>
              <a:t>welding</a:t>
            </a:r>
            <a:r>
              <a:rPr lang="de-DE" sz="1200" dirty="0"/>
              <a:t>, </a:t>
            </a:r>
            <a:r>
              <a:rPr lang="de-DE" sz="1200" dirty="0" err="1"/>
              <a:t>ultrasonic</a:t>
            </a:r>
            <a:r>
              <a:rPr lang="de-DE" sz="1200" dirty="0"/>
              <a:t> </a:t>
            </a:r>
            <a:r>
              <a:rPr lang="de-DE" sz="1200" dirty="0" err="1"/>
              <a:t>welding</a:t>
            </a:r>
            <a:r>
              <a:rPr lang="de-DE" sz="1200" dirty="0"/>
              <a:t>, </a:t>
            </a:r>
            <a:r>
              <a:rPr lang="de-DE" sz="1200" dirty="0" err="1"/>
              <a:t>vibration</a:t>
            </a:r>
            <a:r>
              <a:rPr lang="de-DE" sz="1200" dirty="0"/>
              <a:t> </a:t>
            </a:r>
            <a:r>
              <a:rPr lang="de-DE" sz="1200" dirty="0" err="1"/>
              <a:t>welding</a:t>
            </a:r>
            <a:r>
              <a:rPr lang="de-DE" sz="1200" dirty="0"/>
              <a:t>, </a:t>
            </a:r>
            <a:r>
              <a:rPr lang="de-DE" sz="1200" dirty="0" err="1"/>
              <a:t>ultrasonic</a:t>
            </a:r>
            <a:r>
              <a:rPr lang="de-DE" sz="1200" dirty="0"/>
              <a:t> </a:t>
            </a:r>
            <a:r>
              <a:rPr lang="de-DE" sz="1200" dirty="0" err="1"/>
              <a:t>riveting</a:t>
            </a:r>
            <a:r>
              <a:rPr lang="de-DE" sz="1200" dirty="0"/>
              <a:t>, </a:t>
            </a:r>
            <a:r>
              <a:rPr lang="de-DE" sz="1200" dirty="0" err="1"/>
              <a:t>hot</a:t>
            </a:r>
            <a:r>
              <a:rPr lang="de-DE" sz="1200" dirty="0"/>
              <a:t> </a:t>
            </a:r>
            <a:r>
              <a:rPr lang="de-DE" sz="1200" dirty="0" err="1"/>
              <a:t>air</a:t>
            </a:r>
            <a:r>
              <a:rPr lang="de-DE" sz="1200" dirty="0"/>
              <a:t> </a:t>
            </a:r>
            <a:r>
              <a:rPr lang="de-DE" sz="1200" dirty="0" err="1"/>
              <a:t>riveting</a:t>
            </a:r>
            <a:endParaRPr lang="de-DE" sz="1200" dirty="0"/>
          </a:p>
          <a:p>
            <a:pPr marL="342900" indent="-342900">
              <a:buClr>
                <a:schemeClr val="accent2"/>
              </a:buClr>
              <a:buFont typeface="Arial" panose="020B0604020202020204" pitchFamily="34" charset="0"/>
              <a:buChar char="•"/>
            </a:pPr>
            <a:r>
              <a:rPr lang="de-DE" sz="1200" b="1" dirty="0" err="1"/>
              <a:t>Lamination</a:t>
            </a:r>
            <a:r>
              <a:rPr lang="de-DE" sz="1200" dirty="0"/>
              <a:t> : Vacuum &amp; press </a:t>
            </a:r>
            <a:r>
              <a:rPr lang="de-DE" sz="1200" dirty="0" err="1"/>
              <a:t>lamination</a:t>
            </a:r>
            <a:endParaRPr lang="de-DE" sz="1200" dirty="0"/>
          </a:p>
          <a:p>
            <a:pPr marL="342900" indent="-342900">
              <a:buClr>
                <a:schemeClr val="accent2"/>
              </a:buClr>
              <a:buFont typeface="Arial" panose="020B0604020202020204" pitchFamily="34" charset="0"/>
              <a:buChar char="•"/>
            </a:pPr>
            <a:r>
              <a:rPr lang="de-DE" sz="1200" b="1" dirty="0" err="1"/>
              <a:t>Injection</a:t>
            </a:r>
            <a:r>
              <a:rPr lang="de-DE" sz="1200" b="1" dirty="0"/>
              <a:t> </a:t>
            </a:r>
            <a:r>
              <a:rPr lang="de-DE" sz="1200" b="1" dirty="0" err="1"/>
              <a:t>moulding</a:t>
            </a:r>
            <a:r>
              <a:rPr lang="de-DE" sz="1200" b="1" dirty="0"/>
              <a:t> </a:t>
            </a:r>
            <a:r>
              <a:rPr lang="de-DE" sz="1200" dirty="0"/>
              <a:t>: Standard, </a:t>
            </a:r>
            <a:r>
              <a:rPr lang="de-DE" sz="1200" dirty="0" err="1"/>
              <a:t>mycell</a:t>
            </a:r>
            <a:r>
              <a:rPr lang="de-DE" sz="1200" dirty="0"/>
              <a:t>, 2-components, </a:t>
            </a:r>
            <a:r>
              <a:rPr lang="de-DE" sz="1200" dirty="0" err="1"/>
              <a:t>blow</a:t>
            </a:r>
            <a:r>
              <a:rPr lang="de-DE" sz="1200" dirty="0"/>
              <a:t> </a:t>
            </a:r>
            <a:r>
              <a:rPr lang="de-DE" sz="1200" dirty="0" err="1"/>
              <a:t>moulding</a:t>
            </a:r>
            <a:endParaRPr lang="de-DE" sz="1200" dirty="0"/>
          </a:p>
          <a:p>
            <a:pPr marL="342900" indent="-342900">
              <a:buClr>
                <a:schemeClr val="accent2"/>
              </a:buClr>
              <a:buFont typeface="Arial" panose="020B0604020202020204" pitchFamily="34" charset="0"/>
              <a:buChar char="•"/>
            </a:pPr>
            <a:r>
              <a:rPr lang="de-DE" sz="1200" dirty="0"/>
              <a:t>Vacuum </a:t>
            </a:r>
            <a:r>
              <a:rPr lang="de-DE" sz="1200" b="1" dirty="0" err="1"/>
              <a:t>thermoforming</a:t>
            </a:r>
            <a:r>
              <a:rPr lang="de-DE" sz="1200" b="1" dirty="0"/>
              <a:t> </a:t>
            </a:r>
            <a:r>
              <a:rPr lang="de-DE" sz="1200" b="1" dirty="0" err="1"/>
              <a:t>processes</a:t>
            </a:r>
            <a:r>
              <a:rPr lang="de-DE" sz="1200" b="1" dirty="0"/>
              <a:t> </a:t>
            </a:r>
            <a:r>
              <a:rPr lang="de-DE" sz="1200" dirty="0" err="1"/>
              <a:t>for</a:t>
            </a:r>
            <a:r>
              <a:rPr lang="de-DE" sz="1200" dirty="0"/>
              <a:t> </a:t>
            </a:r>
            <a:r>
              <a:rPr lang="de-DE" sz="1200" dirty="0" err="1"/>
              <a:t>glass</a:t>
            </a:r>
            <a:r>
              <a:rPr lang="de-DE" sz="1200" dirty="0"/>
              <a:t> </a:t>
            </a:r>
            <a:r>
              <a:rPr lang="de-DE" sz="1200" dirty="0" err="1"/>
              <a:t>applications</a:t>
            </a:r>
            <a:endParaRPr lang="de-DE" dirty="0"/>
          </a:p>
        </p:txBody>
      </p:sp>
      <p:sp>
        <p:nvSpPr>
          <p:cNvPr id="4" name="Foliennummernplatzhalter 3"/>
          <p:cNvSpPr>
            <a:spLocks noGrp="1"/>
          </p:cNvSpPr>
          <p:nvPr>
            <p:ph type="sldNum" sz="quarter" idx="5"/>
          </p:nvPr>
        </p:nvSpPr>
        <p:spPr/>
        <p:txBody>
          <a:bodyPr/>
          <a:lstStyle/>
          <a:p>
            <a:fld id="{DCF2CDFC-877A-4628-9526-AAE41BE8600B}" type="slidenum">
              <a:rPr lang="de-DE" smtClean="0"/>
              <a:t>15</a:t>
            </a:fld>
            <a:endParaRPr lang="de-DE"/>
          </a:p>
        </p:txBody>
      </p:sp>
    </p:spTree>
    <p:extLst>
      <p:ext uri="{BB962C8B-B14F-4D97-AF65-F5344CB8AC3E}">
        <p14:creationId xmlns:p14="http://schemas.microsoft.com/office/powerpoint/2010/main" val="196667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organizational</a:t>
            </a:r>
            <a:r>
              <a:rPr lang="de-DE" dirty="0"/>
              <a:t> </a:t>
            </a:r>
            <a:r>
              <a:rPr lang="de-DE" dirty="0" err="1"/>
              <a:t>structure</a:t>
            </a:r>
            <a:r>
              <a:rPr lang="de-DE" baseline="0" dirty="0"/>
              <a:t> </a:t>
            </a:r>
            <a:r>
              <a:rPr lang="de-DE" baseline="0" dirty="0" err="1"/>
              <a:t>of</a:t>
            </a:r>
            <a:r>
              <a:rPr lang="de-DE" baseline="0" dirty="0"/>
              <a:t> </a:t>
            </a:r>
            <a:r>
              <a:rPr lang="de-DE" baseline="0" dirty="0" err="1"/>
              <a:t>the</a:t>
            </a:r>
            <a:r>
              <a:rPr lang="de-DE" baseline="0" dirty="0"/>
              <a:t> GRAMMER Group was </a:t>
            </a:r>
            <a:r>
              <a:rPr lang="de-DE" baseline="0" dirty="0" err="1"/>
              <a:t>fundamentally</a:t>
            </a:r>
            <a:r>
              <a:rPr lang="de-DE" baseline="0" dirty="0"/>
              <a:t> </a:t>
            </a:r>
            <a:r>
              <a:rPr lang="de-DE" baseline="0" dirty="0" err="1"/>
              <a:t>changed</a:t>
            </a:r>
            <a:r>
              <a:rPr lang="de-DE" baseline="0" dirty="0"/>
              <a:t> in 2020. </a:t>
            </a:r>
            <a:r>
              <a:rPr lang="de-DE" baseline="0" dirty="0" err="1"/>
              <a:t>Our</a:t>
            </a:r>
            <a:r>
              <a:rPr lang="de-DE" baseline="0" dirty="0"/>
              <a:t> </a:t>
            </a:r>
            <a:r>
              <a:rPr lang="de-DE" baseline="0" dirty="0" err="1"/>
              <a:t>goal</a:t>
            </a:r>
            <a:r>
              <a:rPr lang="de-DE" baseline="0" dirty="0"/>
              <a:t> was </a:t>
            </a:r>
            <a:r>
              <a:rPr lang="de-DE" baseline="0" dirty="0" err="1"/>
              <a:t>to</a:t>
            </a:r>
            <a:r>
              <a:rPr lang="de-DE" baseline="0" dirty="0"/>
              <a:t> </a:t>
            </a:r>
            <a:r>
              <a:rPr lang="de-DE" baseline="0" dirty="0" err="1"/>
              <a:t>give</a:t>
            </a:r>
            <a:r>
              <a:rPr lang="de-DE" baseline="0" dirty="0"/>
              <a:t> </a:t>
            </a:r>
            <a:r>
              <a:rPr lang="de-DE" baseline="0" dirty="0" err="1"/>
              <a:t>the</a:t>
            </a:r>
            <a:r>
              <a:rPr lang="de-DE" baseline="0" dirty="0"/>
              <a:t> </a:t>
            </a:r>
            <a:r>
              <a:rPr lang="de-DE" baseline="0" dirty="0" err="1"/>
              <a:t>three</a:t>
            </a:r>
            <a:r>
              <a:rPr lang="de-DE" baseline="0" dirty="0"/>
              <a:t> </a:t>
            </a:r>
            <a:r>
              <a:rPr lang="de-DE" baseline="0" dirty="0" err="1"/>
              <a:t>regions</a:t>
            </a:r>
            <a:r>
              <a:rPr lang="de-DE" baseline="0" dirty="0"/>
              <a:t> – </a:t>
            </a:r>
            <a:r>
              <a:rPr lang="de-DE" baseline="0" dirty="0" err="1"/>
              <a:t>Americas</a:t>
            </a:r>
            <a:r>
              <a:rPr lang="de-DE" baseline="0" dirty="0"/>
              <a:t>, EMEA </a:t>
            </a:r>
            <a:r>
              <a:rPr lang="de-DE" baseline="0" dirty="0" err="1"/>
              <a:t>and</a:t>
            </a:r>
            <a:r>
              <a:rPr lang="de-DE" baseline="0" dirty="0"/>
              <a:t> APAC – </a:t>
            </a:r>
            <a:r>
              <a:rPr lang="de-DE" baseline="0" dirty="0" err="1"/>
              <a:t>greater</a:t>
            </a:r>
            <a:r>
              <a:rPr lang="de-DE" baseline="0" dirty="0"/>
              <a:t> </a:t>
            </a:r>
            <a:r>
              <a:rPr lang="de-DE" baseline="0" dirty="0" err="1"/>
              <a:t>responsibility</a:t>
            </a:r>
            <a:r>
              <a:rPr lang="de-DE" baseline="0" dirty="0"/>
              <a:t> </a:t>
            </a:r>
            <a:r>
              <a:rPr lang="de-DE" baseline="0" dirty="0" err="1"/>
              <a:t>and</a:t>
            </a:r>
            <a:r>
              <a:rPr lang="de-DE" baseline="0" dirty="0"/>
              <a:t> </a:t>
            </a:r>
            <a:r>
              <a:rPr lang="de-DE" baseline="0" dirty="0" err="1"/>
              <a:t>decision-making</a:t>
            </a:r>
            <a:r>
              <a:rPr lang="de-DE" baseline="0" dirty="0"/>
              <a:t> </a:t>
            </a:r>
            <a:r>
              <a:rPr lang="de-DE" baseline="0" dirty="0" err="1"/>
              <a:t>powers</a:t>
            </a:r>
            <a:r>
              <a:rPr lang="de-DE" baseline="0" dirty="0"/>
              <a:t>. </a:t>
            </a:r>
            <a:r>
              <a:rPr lang="en-US" dirty="0"/>
              <a:t>As a result, our global locations guarantee greater customer proximity and flexibility. </a:t>
            </a:r>
            <a:r>
              <a:rPr lang="de-DE" dirty="0" err="1"/>
              <a:t>Looking</a:t>
            </a:r>
            <a:r>
              <a:rPr lang="de-DE" dirty="0"/>
              <a:t> </a:t>
            </a:r>
            <a:r>
              <a:rPr lang="de-DE" dirty="0" err="1"/>
              <a:t>ahead</a:t>
            </a:r>
            <a:r>
              <a:rPr lang="de-DE" dirty="0"/>
              <a:t>, </a:t>
            </a:r>
            <a:r>
              <a:rPr lang="de-DE" dirty="0" err="1"/>
              <a:t>this</a:t>
            </a:r>
            <a:r>
              <a:rPr lang="de-DE" dirty="0"/>
              <a:t> will </a:t>
            </a:r>
            <a:r>
              <a:rPr lang="de-DE" dirty="0" err="1"/>
              <a:t>enable</a:t>
            </a:r>
            <a:r>
              <a:rPr lang="de-DE" dirty="0"/>
              <a:t> GRAMMER </a:t>
            </a:r>
            <a:r>
              <a:rPr lang="de-DE" dirty="0" err="1"/>
              <a:t>to</a:t>
            </a:r>
            <a:r>
              <a:rPr lang="de-DE" dirty="0"/>
              <a:t> </a:t>
            </a:r>
            <a:r>
              <a:rPr lang="de-DE" dirty="0" err="1"/>
              <a:t>respond</a:t>
            </a:r>
            <a:r>
              <a:rPr lang="de-DE" dirty="0"/>
              <a:t> </a:t>
            </a:r>
            <a:r>
              <a:rPr lang="de-DE" dirty="0" err="1"/>
              <a:t>faser</a:t>
            </a:r>
            <a:r>
              <a:rPr lang="de-DE" baseline="0" dirty="0"/>
              <a:t> </a:t>
            </a:r>
            <a:r>
              <a:rPr lang="de-DE" baseline="0" dirty="0" err="1"/>
              <a:t>to</a:t>
            </a:r>
            <a:r>
              <a:rPr lang="de-DE" baseline="0" dirty="0"/>
              <a:t> </a:t>
            </a:r>
            <a:r>
              <a:rPr lang="de-DE" baseline="0" dirty="0" err="1"/>
              <a:t>diffenrent</a:t>
            </a:r>
            <a:r>
              <a:rPr lang="de-DE" baseline="0" dirty="0"/>
              <a:t> </a:t>
            </a:r>
            <a:r>
              <a:rPr lang="de-DE" baseline="0" dirty="0" err="1"/>
              <a:t>market</a:t>
            </a:r>
            <a:r>
              <a:rPr lang="de-DE" baseline="0" dirty="0"/>
              <a:t> </a:t>
            </a:r>
            <a:r>
              <a:rPr lang="de-DE" baseline="0" dirty="0" err="1"/>
              <a:t>challenges</a:t>
            </a:r>
            <a:r>
              <a:rPr lang="de-DE" baseline="0" dirty="0"/>
              <a:t>.</a:t>
            </a:r>
          </a:p>
        </p:txBody>
      </p:sp>
      <p:sp>
        <p:nvSpPr>
          <p:cNvPr id="4" name="Foliennummernplatzhalter 3"/>
          <p:cNvSpPr>
            <a:spLocks noGrp="1"/>
          </p:cNvSpPr>
          <p:nvPr>
            <p:ph type="sldNum" sz="quarter" idx="10"/>
          </p:nvPr>
        </p:nvSpPr>
        <p:spPr/>
        <p:txBody>
          <a:bodyPr/>
          <a:lstStyle/>
          <a:p>
            <a:fld id="{DCF2CDFC-877A-4628-9526-AAE41BE8600B}" type="slidenum">
              <a:rPr lang="de-DE" smtClean="0"/>
              <a:t>16</a:t>
            </a:fld>
            <a:endParaRPr lang="de-DE"/>
          </a:p>
        </p:txBody>
      </p:sp>
    </p:spTree>
    <p:extLst>
      <p:ext uri="{BB962C8B-B14F-4D97-AF65-F5344CB8AC3E}">
        <p14:creationId xmlns:p14="http://schemas.microsoft.com/office/powerpoint/2010/main" val="355525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a:solidFill>
                  <a:schemeClr val="tx1"/>
                </a:solidFill>
                <a:effectLst/>
                <a:latin typeface="+mn-lt"/>
                <a:ea typeface="+mn-ea"/>
                <a:cs typeface="+mn-cs"/>
              </a:rPr>
              <a:t>GRAMMER can look back on over 100 years of history. From the beginnings of a saddlery, founded by Willibald </a:t>
            </a:r>
            <a:r>
              <a:rPr lang="en-US" sz="1200" b="0" i="0" kern="1200" dirty="0" err="1">
                <a:solidFill>
                  <a:schemeClr val="tx1"/>
                </a:solidFill>
                <a:effectLst/>
                <a:latin typeface="+mn-lt"/>
                <a:ea typeface="+mn-ea"/>
                <a:cs typeface="+mn-cs"/>
              </a:rPr>
              <a:t>Grammer</a:t>
            </a:r>
            <a:r>
              <a:rPr lang="en-US" sz="1200" b="0" i="0" kern="1200" dirty="0">
                <a:solidFill>
                  <a:schemeClr val="tx1"/>
                </a:solidFill>
                <a:effectLst/>
                <a:latin typeface="+mn-lt"/>
                <a:ea typeface="+mn-ea"/>
                <a:cs typeface="+mn-cs"/>
              </a:rPr>
              <a:t> in 1880, to a globally active supplier to the automotive and commercial vehicles industry.</a:t>
            </a:r>
            <a:endParaRPr lang="de-DE" dirty="0"/>
          </a:p>
          <a:p>
            <a:br>
              <a:rPr lang="en-US" dirty="0"/>
            </a:br>
            <a:r>
              <a:rPr lang="en-US" sz="1200" b="0" i="0" kern="1200" dirty="0">
                <a:solidFill>
                  <a:schemeClr val="tx1"/>
                </a:solidFill>
                <a:effectLst/>
                <a:latin typeface="+mn-lt"/>
                <a:ea typeface="+mn-ea"/>
                <a:cs typeface="+mn-cs"/>
              </a:rPr>
              <a:t>In 1954 GRAMMER became a stock corporation and in 1970 the company entered the agricultural machinery sector. In 1982 truck and bus seating solutions were added, followed by entry into the automotive sector with solutions for car interiors.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Our seat portfolio expanded once again in 1990 to include passenger seats for trains and buses. With the IPO in 1996, further globalization and the growth to today's company began.</a:t>
            </a:r>
            <a:r>
              <a:rPr lang="en-US" sz="1200" b="0" i="0" kern="1200" baseline="0" dirty="0">
                <a:solidFill>
                  <a:schemeClr val="tx1"/>
                </a:solidFill>
                <a:effectLst/>
                <a:latin typeface="+mn-lt"/>
                <a:ea typeface="+mn-ea"/>
                <a:cs typeface="+mn-cs"/>
              </a:rPr>
              <a:t> </a:t>
            </a:r>
            <a:r>
              <a:rPr lang="en-US" dirty="0"/>
              <a:t>With targeted takeovers and joint ventures in EMEA, Americas and China, GRAMMER further expanded its market position in the world regions and offers its growing number of customers worldwide an innovative and comprehensive product portfolio.</a:t>
            </a:r>
            <a:endParaRPr lang="de-DE" dirty="0"/>
          </a:p>
        </p:txBody>
      </p:sp>
      <p:sp>
        <p:nvSpPr>
          <p:cNvPr id="4" name="Foliennummernplatzhalter 3"/>
          <p:cNvSpPr>
            <a:spLocks noGrp="1"/>
          </p:cNvSpPr>
          <p:nvPr>
            <p:ph type="sldNum" sz="quarter" idx="5"/>
          </p:nvPr>
        </p:nvSpPr>
        <p:spPr/>
        <p:txBody>
          <a:bodyPr/>
          <a:lstStyle/>
          <a:p>
            <a:fld id="{DCF2CDFC-877A-4628-9526-AAE41BE8600B}" type="slidenum">
              <a:rPr lang="de-DE" smtClean="0"/>
              <a:t>21</a:t>
            </a:fld>
            <a:endParaRPr lang="de-DE"/>
          </a:p>
        </p:txBody>
      </p:sp>
    </p:spTree>
    <p:extLst>
      <p:ext uri="{BB962C8B-B14F-4D97-AF65-F5344CB8AC3E}">
        <p14:creationId xmlns:p14="http://schemas.microsoft.com/office/powerpoint/2010/main" val="3541660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F2CDFC-877A-4628-9526-AAE41BE8600B}" type="slidenum">
              <a:rPr lang="de-DE" smtClean="0"/>
              <a:t>25</a:t>
            </a:fld>
            <a:endParaRPr lang="de-DE"/>
          </a:p>
        </p:txBody>
      </p:sp>
    </p:spTree>
    <p:extLst>
      <p:ext uri="{BB962C8B-B14F-4D97-AF65-F5344CB8AC3E}">
        <p14:creationId xmlns:p14="http://schemas.microsoft.com/office/powerpoint/2010/main" val="4087925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F2CDFC-877A-4628-9526-AAE41BE8600B}" type="slidenum">
              <a:rPr lang="de-DE" smtClean="0"/>
              <a:t>32</a:t>
            </a:fld>
            <a:endParaRPr lang="de-DE"/>
          </a:p>
        </p:txBody>
      </p:sp>
    </p:spTree>
    <p:extLst>
      <p:ext uri="{BB962C8B-B14F-4D97-AF65-F5344CB8AC3E}">
        <p14:creationId xmlns:p14="http://schemas.microsoft.com/office/powerpoint/2010/main" val="2465747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2CDFC-877A-4628-9526-AAE41BE8600B}" type="slidenum">
              <a:rPr lang="de-DE" smtClean="0"/>
              <a:t>3</a:t>
            </a:fld>
            <a:endParaRPr lang="de-DE"/>
          </a:p>
        </p:txBody>
      </p:sp>
    </p:spTree>
    <p:extLst>
      <p:ext uri="{BB962C8B-B14F-4D97-AF65-F5344CB8AC3E}">
        <p14:creationId xmlns:p14="http://schemas.microsoft.com/office/powerpoint/2010/main" val="411077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2CDFC-877A-4628-9526-AAE41BE8600B}" type="slidenum">
              <a:rPr lang="de-DE" smtClean="0"/>
              <a:t>4</a:t>
            </a:fld>
            <a:endParaRPr lang="de-DE"/>
          </a:p>
        </p:txBody>
      </p:sp>
    </p:spTree>
    <p:extLst>
      <p:ext uri="{BB962C8B-B14F-4D97-AF65-F5344CB8AC3E}">
        <p14:creationId xmlns:p14="http://schemas.microsoft.com/office/powerpoint/2010/main" val="3336057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2CDFC-877A-4628-9526-AAE41BE8600B}" type="slidenum">
              <a:rPr lang="de-DE" smtClean="0"/>
              <a:t>5</a:t>
            </a:fld>
            <a:endParaRPr lang="de-DE"/>
          </a:p>
        </p:txBody>
      </p:sp>
    </p:spTree>
    <p:extLst>
      <p:ext uri="{BB962C8B-B14F-4D97-AF65-F5344CB8AC3E}">
        <p14:creationId xmlns:p14="http://schemas.microsoft.com/office/powerpoint/2010/main" val="3263641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DCF2CDFC-877A-4628-9526-AAE41BE8600B}" type="slidenum">
              <a:rPr lang="de-DE" smtClean="0"/>
              <a:t>6</a:t>
            </a:fld>
            <a:endParaRPr lang="de-DE"/>
          </a:p>
        </p:txBody>
      </p:sp>
    </p:spTree>
    <p:extLst>
      <p:ext uri="{BB962C8B-B14F-4D97-AF65-F5344CB8AC3E}">
        <p14:creationId xmlns:p14="http://schemas.microsoft.com/office/powerpoint/2010/main" val="156953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OUR MISSION</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deliver what matters</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GRAMMER aims to be the world's leading supplier of seating solutions for commercial vehicles and interior solutions for the automotive industry. Our products set the standard in ergonomics, comfort and sustainability. Customers and partners in the OEM business as well as in the aftermarket clearly perceive us as innovation and quality leaders and appreciate the great support we provide.</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Innovation</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constantly looking for new ideas to open up competitive advantages for our customers and develop highly innovative, human centered and sustainable solutions that set the standards in their class.</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Customer focus</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strong, trusted partner for customers all over the world, we provide best possible global and local support and tailormade solutions that meet their individual needs. We are committed to top quality in all we do and continuously work to become better.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Sustainability</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everything we do we care for people and our planet. This is visible in our products, processes and how we do business. </a:t>
            </a: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F2CDFC-877A-4628-9526-AAE41BE8600B}"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104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GRAMMER is a global manufacturer in the automotive and commercial vehicle industries. GRAMMER serves its customers worldwide with a workforce of around 14,000 employees at 46 locations in 19 countries. In 2021 the company achieved a revenue of around 1.9 billion euros.</a:t>
            </a:r>
            <a:endParaRPr lang="de-DE" dirty="0"/>
          </a:p>
          <a:p>
            <a:br>
              <a:rPr lang="en-US" dirty="0"/>
            </a:br>
            <a:r>
              <a:rPr lang="en-US" sz="1200" b="0" i="0" kern="1200" dirty="0">
                <a:solidFill>
                  <a:schemeClr val="tx1"/>
                </a:solidFill>
                <a:effectLst/>
                <a:latin typeface="+mn-lt"/>
                <a:ea typeface="+mn-ea"/>
                <a:cs typeface="+mn-cs"/>
              </a:rPr>
              <a:t>With our two divisions Automotive and Commercial Vehicles</a:t>
            </a:r>
            <a:r>
              <a:rPr lang="en-US" sz="1200" b="0" i="0" kern="1200" baseline="0" dirty="0">
                <a:solidFill>
                  <a:schemeClr val="tx1"/>
                </a:solidFill>
                <a:effectLst/>
                <a:latin typeface="+mn-lt"/>
                <a:ea typeface="+mn-ea"/>
                <a:cs typeface="+mn-cs"/>
              </a:rPr>
              <a:t> we have a strong base</a:t>
            </a:r>
            <a:r>
              <a:rPr lang="en-US" sz="1200" b="0" i="0" kern="1200" dirty="0">
                <a:solidFill>
                  <a:schemeClr val="tx1"/>
                </a:solidFill>
                <a:effectLst/>
                <a:latin typeface="+mn-lt"/>
                <a:ea typeface="+mn-ea"/>
                <a:cs typeface="+mn-cs"/>
              </a:rPr>
              <a:t>. Last year the</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utomotive division contributed around 65% to the total revenue, the Commercial Vehicles division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35%.</a:t>
            </a:r>
          </a:p>
          <a:p>
            <a:br>
              <a:rPr lang="en-US" dirty="0"/>
            </a:br>
            <a:r>
              <a:rPr lang="en-US" sz="1200" b="0" i="0" kern="1200" dirty="0">
                <a:solidFill>
                  <a:schemeClr val="tx1"/>
                </a:solidFill>
                <a:effectLst/>
                <a:latin typeface="+mn-lt"/>
                <a:ea typeface="+mn-ea"/>
                <a:cs typeface="+mn-cs"/>
              </a:rPr>
              <a:t>In terms of the revenues we strive for a balance between the three regions EMEA, Americas and APAC. Therefore, APAC is currently the fastest growing region. This growth goes hand in hand with the opening of two new plants in Ningbo and Shenyang, China.</a:t>
            </a:r>
          </a:p>
        </p:txBody>
      </p:sp>
      <p:sp>
        <p:nvSpPr>
          <p:cNvPr id="4" name="Foliennummernplatzhalter 3"/>
          <p:cNvSpPr>
            <a:spLocks noGrp="1"/>
          </p:cNvSpPr>
          <p:nvPr>
            <p:ph type="sldNum" sz="quarter" idx="10"/>
          </p:nvPr>
        </p:nvSpPr>
        <p:spPr/>
        <p:txBody>
          <a:bodyPr/>
          <a:lstStyle/>
          <a:p>
            <a:fld id="{DCF2CDFC-877A-4628-9526-AAE41BE8600B}" type="slidenum">
              <a:rPr lang="de-DE" smtClean="0"/>
              <a:t>10</a:t>
            </a:fld>
            <a:endParaRPr lang="de-DE"/>
          </a:p>
        </p:txBody>
      </p:sp>
    </p:spTree>
    <p:extLst>
      <p:ext uri="{BB962C8B-B14F-4D97-AF65-F5344CB8AC3E}">
        <p14:creationId xmlns:p14="http://schemas.microsoft.com/office/powerpoint/2010/main" val="3299212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a:solidFill>
                  <a:schemeClr val="tx1"/>
                </a:solidFill>
                <a:effectLst/>
                <a:latin typeface="+mn-lt"/>
                <a:ea typeface="+mn-ea"/>
                <a:cs typeface="+mn-cs"/>
              </a:rPr>
              <a:t>GRAMMER can look back on over 100 years of history. From the beginnings of a saddlery, founded by Willibald </a:t>
            </a:r>
            <a:r>
              <a:rPr lang="en-US" sz="1200" b="0" i="0" kern="1200" dirty="0" err="1">
                <a:solidFill>
                  <a:schemeClr val="tx1"/>
                </a:solidFill>
                <a:effectLst/>
                <a:latin typeface="+mn-lt"/>
                <a:ea typeface="+mn-ea"/>
                <a:cs typeface="+mn-cs"/>
              </a:rPr>
              <a:t>Grammer</a:t>
            </a:r>
            <a:r>
              <a:rPr lang="en-US" sz="1200" b="0" i="0" kern="1200" dirty="0">
                <a:solidFill>
                  <a:schemeClr val="tx1"/>
                </a:solidFill>
                <a:effectLst/>
                <a:latin typeface="+mn-lt"/>
                <a:ea typeface="+mn-ea"/>
                <a:cs typeface="+mn-cs"/>
              </a:rPr>
              <a:t> in 1880, to a globally active supplier to the automotive and commercial vehicles industry.</a:t>
            </a:r>
            <a:endParaRPr lang="de-DE" dirty="0"/>
          </a:p>
          <a:p>
            <a:br>
              <a:rPr lang="en-US" dirty="0"/>
            </a:br>
            <a:r>
              <a:rPr lang="en-US" sz="1200" b="0" i="0" kern="1200" dirty="0">
                <a:solidFill>
                  <a:schemeClr val="tx1"/>
                </a:solidFill>
                <a:effectLst/>
                <a:latin typeface="+mn-lt"/>
                <a:ea typeface="+mn-ea"/>
                <a:cs typeface="+mn-cs"/>
              </a:rPr>
              <a:t>In 1954 GRAMMER became a stock corporation and in 1970 the company entered the agricultural machinery sector. In 1982 truck and bus seating solutions were added, followed by entry into the automotive sector with solutions for car interiors.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Our seat portfolio expanded once again in 1990 to include passenger seats for trains and buses. With the IPO in 1996, further globalization and the growth to today's company began.</a:t>
            </a:r>
            <a:r>
              <a:rPr lang="en-US" sz="1200" b="0" i="0" kern="1200" baseline="0" dirty="0">
                <a:solidFill>
                  <a:schemeClr val="tx1"/>
                </a:solidFill>
                <a:effectLst/>
                <a:latin typeface="+mn-lt"/>
                <a:ea typeface="+mn-ea"/>
                <a:cs typeface="+mn-cs"/>
              </a:rPr>
              <a:t> </a:t>
            </a:r>
            <a:r>
              <a:rPr lang="en-US" dirty="0"/>
              <a:t>With targeted takeovers and joint ventures in EMEA, Americas and China, GRAMMER further expanded its market position in the world regions and offers its growing number of customers worldwide an innovative and comprehensive product portfolio.</a:t>
            </a:r>
            <a:endParaRPr lang="de-DE" dirty="0"/>
          </a:p>
        </p:txBody>
      </p:sp>
      <p:sp>
        <p:nvSpPr>
          <p:cNvPr id="4" name="Foliennummernplatzhalter 3"/>
          <p:cNvSpPr>
            <a:spLocks noGrp="1"/>
          </p:cNvSpPr>
          <p:nvPr>
            <p:ph type="sldNum" sz="quarter" idx="5"/>
          </p:nvPr>
        </p:nvSpPr>
        <p:spPr/>
        <p:txBody>
          <a:bodyPr/>
          <a:lstStyle/>
          <a:p>
            <a:fld id="{DCF2CDFC-877A-4628-9526-AAE41BE8600B}" type="slidenum">
              <a:rPr lang="de-DE" smtClean="0"/>
              <a:t>11</a:t>
            </a:fld>
            <a:endParaRPr lang="de-DE"/>
          </a:p>
        </p:txBody>
      </p:sp>
    </p:spTree>
    <p:extLst>
      <p:ext uri="{BB962C8B-B14F-4D97-AF65-F5344CB8AC3E}">
        <p14:creationId xmlns:p14="http://schemas.microsoft.com/office/powerpoint/2010/main" val="83614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a:solidFill>
                  <a:schemeClr val="tx1"/>
                </a:solidFill>
                <a:effectLst/>
                <a:latin typeface="+mn-lt"/>
                <a:ea typeface="+mn-ea"/>
                <a:cs typeface="+mn-cs"/>
              </a:rPr>
              <a:t>GRAMMER can look back on over 100 years of history. From the beginnings of a saddlery, founded by Willibald </a:t>
            </a:r>
            <a:r>
              <a:rPr lang="en-US" sz="1200" b="0" i="0" kern="1200" dirty="0" err="1">
                <a:solidFill>
                  <a:schemeClr val="tx1"/>
                </a:solidFill>
                <a:effectLst/>
                <a:latin typeface="+mn-lt"/>
                <a:ea typeface="+mn-ea"/>
                <a:cs typeface="+mn-cs"/>
              </a:rPr>
              <a:t>Grammer</a:t>
            </a:r>
            <a:r>
              <a:rPr lang="en-US" sz="1200" b="0" i="0" kern="1200" dirty="0">
                <a:solidFill>
                  <a:schemeClr val="tx1"/>
                </a:solidFill>
                <a:effectLst/>
                <a:latin typeface="+mn-lt"/>
                <a:ea typeface="+mn-ea"/>
                <a:cs typeface="+mn-cs"/>
              </a:rPr>
              <a:t> in 1880, to a globally active supplier to the automotive and commercial vehicles industry.</a:t>
            </a:r>
            <a:endParaRPr lang="de-DE" dirty="0"/>
          </a:p>
          <a:p>
            <a:br>
              <a:rPr lang="en-US" dirty="0"/>
            </a:br>
            <a:r>
              <a:rPr lang="en-US" sz="1200" b="0" i="0" kern="1200" dirty="0">
                <a:solidFill>
                  <a:schemeClr val="tx1"/>
                </a:solidFill>
                <a:effectLst/>
                <a:latin typeface="+mn-lt"/>
                <a:ea typeface="+mn-ea"/>
                <a:cs typeface="+mn-cs"/>
              </a:rPr>
              <a:t>In 1954 GRAMMER became a stock corporation and in 1970 the company entered the agricultural machinery sector. In 1982 truck and bus seating solutions were added, followed by entry into the automotive sector with solutions for car interiors.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Our seat portfolio expanded once again in 1990 to include passenger seats for trains and buses. With the IPO in 1996, further globalization and the growth to today's company began.</a:t>
            </a:r>
            <a:r>
              <a:rPr lang="en-US" sz="1200" b="0" i="0" kern="1200" baseline="0" dirty="0">
                <a:solidFill>
                  <a:schemeClr val="tx1"/>
                </a:solidFill>
                <a:effectLst/>
                <a:latin typeface="+mn-lt"/>
                <a:ea typeface="+mn-ea"/>
                <a:cs typeface="+mn-cs"/>
              </a:rPr>
              <a:t> </a:t>
            </a:r>
            <a:r>
              <a:rPr lang="en-US" dirty="0"/>
              <a:t>With targeted takeovers and joint ventures in EMEA, Americas and China, GRAMMER further expanded its market position in the world regions and offers its growing number of customers worldwide an innovative and comprehensive product portfolio.</a:t>
            </a:r>
            <a:endParaRPr lang="de-DE" dirty="0"/>
          </a:p>
        </p:txBody>
      </p:sp>
      <p:sp>
        <p:nvSpPr>
          <p:cNvPr id="4" name="Foliennummernplatzhalter 3"/>
          <p:cNvSpPr>
            <a:spLocks noGrp="1"/>
          </p:cNvSpPr>
          <p:nvPr>
            <p:ph type="sldNum" sz="quarter" idx="5"/>
          </p:nvPr>
        </p:nvSpPr>
        <p:spPr/>
        <p:txBody>
          <a:bodyPr/>
          <a:lstStyle/>
          <a:p>
            <a:fld id="{DCF2CDFC-877A-4628-9526-AAE41BE8600B}" type="slidenum">
              <a:rPr lang="de-DE" smtClean="0"/>
              <a:t>12</a:t>
            </a:fld>
            <a:endParaRPr lang="de-DE"/>
          </a:p>
        </p:txBody>
      </p:sp>
    </p:spTree>
    <p:extLst>
      <p:ext uri="{BB962C8B-B14F-4D97-AF65-F5344CB8AC3E}">
        <p14:creationId xmlns:p14="http://schemas.microsoft.com/office/powerpoint/2010/main" val="3457172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FEECBA02-E79E-4003-A822-69115F79FE70}"/>
              </a:ext>
            </a:extLst>
          </p:cNvPr>
          <p:cNvSpPr>
            <a:spLocks noGrp="1"/>
          </p:cNvSpPr>
          <p:nvPr>
            <p:ph type="pic" sz="quarter" idx="13"/>
          </p:nvPr>
        </p:nvSpPr>
        <p:spPr bwMode="gray">
          <a:xfrm>
            <a:off x="0" y="1"/>
            <a:ext cx="12192000" cy="4836253"/>
          </a:xfrm>
          <a:custGeom>
            <a:avLst/>
            <a:gdLst>
              <a:gd name="connsiteX0" fmla="*/ 11487477 w 12192000"/>
              <a:gd name="connsiteY0" fmla="*/ 0 h 4836253"/>
              <a:gd name="connsiteX1" fmla="*/ 12192000 w 12192000"/>
              <a:gd name="connsiteY1" fmla="*/ 0 h 4836253"/>
              <a:gd name="connsiteX2" fmla="*/ 12192000 w 12192000"/>
              <a:gd name="connsiteY2" fmla="*/ 4836252 h 4836253"/>
              <a:gd name="connsiteX3" fmla="*/ 12191998 w 12192000"/>
              <a:gd name="connsiteY3" fmla="*/ 4836252 h 4836253"/>
              <a:gd name="connsiteX4" fmla="*/ 0 w 12192000"/>
              <a:gd name="connsiteY4" fmla="*/ 4836253 h 4836253"/>
              <a:gd name="connsiteX5" fmla="*/ 0 w 12192000"/>
              <a:gd name="connsiteY5" fmla="*/ 4346278 h 4836253"/>
              <a:gd name="connsiteX6" fmla="*/ 11313801 w 12192000"/>
              <a:gd name="connsiteY6" fmla="*/ 4346277 h 4836253"/>
              <a:gd name="connsiteX7" fmla="*/ 11313801 w 12192000"/>
              <a:gd name="connsiteY7" fmla="*/ 4343967 h 4836253"/>
              <a:gd name="connsiteX8" fmla="*/ 11336732 w 12192000"/>
              <a:gd name="connsiteY8" fmla="*/ 4346278 h 4836253"/>
              <a:gd name="connsiteX9" fmla="*/ 11660480 w 12192000"/>
              <a:gd name="connsiteY9" fmla="*/ 4131681 h 4836253"/>
              <a:gd name="connsiteX10" fmla="*/ 11674664 w 12192000"/>
              <a:gd name="connsiteY10" fmla="*/ 4061423 h 4836253"/>
              <a:gd name="connsiteX11" fmla="*/ 11678489 w 12192000"/>
              <a:gd name="connsiteY11" fmla="*/ 4051508 h 4836253"/>
              <a:gd name="connsiteX12" fmla="*/ 11686914 w 12192000"/>
              <a:gd name="connsiteY12" fmla="*/ 4011878 h 4836253"/>
              <a:gd name="connsiteX13" fmla="*/ 11686914 w 12192000"/>
              <a:gd name="connsiteY13" fmla="*/ 4000751 h 4836253"/>
              <a:gd name="connsiteX14" fmla="*/ 11688092 w 12192000"/>
              <a:gd name="connsiteY14" fmla="*/ 3994916 h 4836253"/>
              <a:gd name="connsiteX15" fmla="*/ 11688092 w 12192000"/>
              <a:gd name="connsiteY15" fmla="*/ 3986640 h 4836253"/>
              <a:gd name="connsiteX16" fmla="*/ 11689059 w 12192000"/>
              <a:gd name="connsiteY16" fmla="*/ 3986591 h 4836253"/>
              <a:gd name="connsiteX17" fmla="*/ 11688092 w 12192000"/>
              <a:gd name="connsiteY17" fmla="*/ 3967467 h 4836253"/>
              <a:gd name="connsiteX18" fmla="*/ 11688092 w 12192000"/>
              <a:gd name="connsiteY18" fmla="*/ 3898275 h 4836253"/>
              <a:gd name="connsiteX19" fmla="*/ 11684360 w 12192000"/>
              <a:gd name="connsiteY19" fmla="*/ 3879786 h 4836253"/>
              <a:gd name="connsiteX20" fmla="*/ 11653529 w 12192000"/>
              <a:gd name="connsiteY20" fmla="*/ 3283939 h 4836253"/>
              <a:gd name="connsiteX21" fmla="*/ 0 w 12192000"/>
              <a:gd name="connsiteY21" fmla="*/ 0 h 4836253"/>
              <a:gd name="connsiteX22" fmla="*/ 11465486 w 12192000"/>
              <a:gd name="connsiteY22" fmla="*/ 0 h 4836253"/>
              <a:gd name="connsiteX23" fmla="*/ 11661216 w 12192000"/>
              <a:gd name="connsiteY23" fmla="*/ 3870864 h 4836253"/>
              <a:gd name="connsiteX24" fmla="*/ 11665740 w 12192000"/>
              <a:gd name="connsiteY24" fmla="*/ 3893272 h 4836253"/>
              <a:gd name="connsiteX25" fmla="*/ 11665740 w 12192000"/>
              <a:gd name="connsiteY25" fmla="*/ 3960331 h 4836253"/>
              <a:gd name="connsiteX26" fmla="*/ 11666677 w 12192000"/>
              <a:gd name="connsiteY26" fmla="*/ 3978863 h 4836253"/>
              <a:gd name="connsiteX27" fmla="*/ 11665740 w 12192000"/>
              <a:gd name="connsiteY27" fmla="*/ 3978911 h 4836253"/>
              <a:gd name="connsiteX28" fmla="*/ 11665740 w 12192000"/>
              <a:gd name="connsiteY28" fmla="*/ 3986933 h 4836253"/>
              <a:gd name="connsiteX29" fmla="*/ 11325221 w 12192000"/>
              <a:gd name="connsiteY29" fmla="*/ 4327453 h 4836253"/>
              <a:gd name="connsiteX30" fmla="*/ 11306172 w 12192000"/>
              <a:gd name="connsiteY30" fmla="*/ 4325532 h 4836253"/>
              <a:gd name="connsiteX31" fmla="*/ 11306172 w 12192000"/>
              <a:gd name="connsiteY31" fmla="*/ 4326662 h 4836253"/>
              <a:gd name="connsiteX32" fmla="*/ 11302998 w 12192000"/>
              <a:gd name="connsiteY32" fmla="*/ 4326662 h 4836253"/>
              <a:gd name="connsiteX33" fmla="*/ 11302998 w 12192000"/>
              <a:gd name="connsiteY33" fmla="*/ 4327452 h 4836253"/>
              <a:gd name="connsiteX34" fmla="*/ 11904 w 12192000"/>
              <a:gd name="connsiteY34" fmla="*/ 4327452 h 4836253"/>
              <a:gd name="connsiteX35" fmla="*/ 11904 w 12192000"/>
              <a:gd name="connsiteY35" fmla="*/ 4326662 h 4836253"/>
              <a:gd name="connsiteX36" fmla="*/ 0 w 12192000"/>
              <a:gd name="connsiteY36" fmla="*/ 4326662 h 483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2000" h="4836253">
                <a:moveTo>
                  <a:pt x="11487477" y="0"/>
                </a:moveTo>
                <a:lnTo>
                  <a:pt x="12192000" y="0"/>
                </a:lnTo>
                <a:lnTo>
                  <a:pt x="12192000" y="4836252"/>
                </a:lnTo>
                <a:lnTo>
                  <a:pt x="12191998" y="4836252"/>
                </a:lnTo>
                <a:lnTo>
                  <a:pt x="0" y="4836253"/>
                </a:lnTo>
                <a:lnTo>
                  <a:pt x="0" y="4346278"/>
                </a:lnTo>
                <a:lnTo>
                  <a:pt x="11313801" y="4346277"/>
                </a:lnTo>
                <a:lnTo>
                  <a:pt x="11313801" y="4343967"/>
                </a:lnTo>
                <a:lnTo>
                  <a:pt x="11336732" y="4346278"/>
                </a:lnTo>
                <a:cubicBezTo>
                  <a:pt x="11482270" y="4346278"/>
                  <a:pt x="11607141" y="4257791"/>
                  <a:pt x="11660480" y="4131681"/>
                </a:cubicBezTo>
                <a:lnTo>
                  <a:pt x="11674664" y="4061423"/>
                </a:lnTo>
                <a:lnTo>
                  <a:pt x="11678489" y="4051508"/>
                </a:lnTo>
                <a:lnTo>
                  <a:pt x="11686914" y="4011878"/>
                </a:lnTo>
                <a:lnTo>
                  <a:pt x="11686914" y="4000751"/>
                </a:lnTo>
                <a:lnTo>
                  <a:pt x="11688092" y="3994916"/>
                </a:lnTo>
                <a:lnTo>
                  <a:pt x="11688092" y="3986640"/>
                </a:lnTo>
                <a:lnTo>
                  <a:pt x="11689059" y="3986591"/>
                </a:lnTo>
                <a:lnTo>
                  <a:pt x="11688092" y="3967467"/>
                </a:lnTo>
                <a:lnTo>
                  <a:pt x="11688092" y="3898275"/>
                </a:lnTo>
                <a:lnTo>
                  <a:pt x="11684360" y="3879786"/>
                </a:lnTo>
                <a:lnTo>
                  <a:pt x="11653529" y="3283939"/>
                </a:lnTo>
                <a:close/>
                <a:moveTo>
                  <a:pt x="0" y="0"/>
                </a:moveTo>
                <a:lnTo>
                  <a:pt x="11465486" y="0"/>
                </a:lnTo>
                <a:lnTo>
                  <a:pt x="11661216" y="3870864"/>
                </a:lnTo>
                <a:lnTo>
                  <a:pt x="11665740" y="3893272"/>
                </a:lnTo>
                <a:lnTo>
                  <a:pt x="11665740" y="3960331"/>
                </a:lnTo>
                <a:lnTo>
                  <a:pt x="11666677" y="3978863"/>
                </a:lnTo>
                <a:lnTo>
                  <a:pt x="11665740" y="3978911"/>
                </a:lnTo>
                <a:lnTo>
                  <a:pt x="11665740" y="3986933"/>
                </a:lnTo>
                <a:cubicBezTo>
                  <a:pt x="11665740" y="4174996"/>
                  <a:pt x="11513284" y="4327453"/>
                  <a:pt x="11325221" y="4327453"/>
                </a:cubicBezTo>
                <a:lnTo>
                  <a:pt x="11306172" y="4325532"/>
                </a:lnTo>
                <a:lnTo>
                  <a:pt x="11306172" y="4326662"/>
                </a:lnTo>
                <a:lnTo>
                  <a:pt x="11302998" y="4326662"/>
                </a:lnTo>
                <a:lnTo>
                  <a:pt x="11302998" y="4327452"/>
                </a:lnTo>
                <a:lnTo>
                  <a:pt x="11904" y="4327452"/>
                </a:lnTo>
                <a:lnTo>
                  <a:pt x="11904" y="4326662"/>
                </a:lnTo>
                <a:lnTo>
                  <a:pt x="0" y="4326662"/>
                </a:lnTo>
                <a:close/>
              </a:path>
            </a:pathLst>
          </a:custGeom>
        </p:spPr>
        <p:txBody>
          <a:bodyPr wrap="square" tIns="0" bIns="900000" anchor="ctr">
            <a:noAutofit/>
          </a:bodyPr>
          <a:lstStyle>
            <a:lvl1pPr algn="ctr">
              <a:defRPr sz="1800"/>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C2330BB-E518-4779-A7B4-5620D6095CC0}"/>
              </a:ext>
            </a:extLst>
          </p:cNvPr>
          <p:cNvSpPr>
            <a:spLocks noGrp="1"/>
          </p:cNvSpPr>
          <p:nvPr>
            <p:ph type="ctrTitle"/>
          </p:nvPr>
        </p:nvSpPr>
        <p:spPr bwMode="gray">
          <a:xfrm>
            <a:off x="661989" y="5097354"/>
            <a:ext cx="8342311" cy="381752"/>
          </a:xfrm>
        </p:spPr>
        <p:txBody>
          <a:bodyPr anchor="t"/>
          <a:lstStyle>
            <a:lvl1pPr algn="l">
              <a:defRPr sz="3000">
                <a:solidFill>
                  <a:schemeClr val="accent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C421E543-8E71-4E49-B74C-1AF8C6258B38}"/>
              </a:ext>
            </a:extLst>
          </p:cNvPr>
          <p:cNvSpPr>
            <a:spLocks noGrp="1"/>
          </p:cNvSpPr>
          <p:nvPr>
            <p:ph type="subTitle" idx="1"/>
          </p:nvPr>
        </p:nvSpPr>
        <p:spPr bwMode="gray">
          <a:xfrm>
            <a:off x="676277" y="6030365"/>
            <a:ext cx="8328024" cy="246062"/>
          </a:xfrm>
        </p:spPr>
        <p:txBody>
          <a:bodyPr/>
          <a:lstStyle>
            <a:lvl1pPr marL="0" indent="0" algn="l">
              <a:spcBef>
                <a:spcPts val="0"/>
              </a:spcBef>
              <a:buNone/>
              <a:defRPr sz="1800"/>
            </a:lvl1pPr>
            <a:lvl2pPr marL="0" indent="0" algn="l">
              <a:spcBef>
                <a:spcPts val="0"/>
              </a:spcBef>
              <a:buNone/>
              <a:defRPr sz="1800"/>
            </a:lvl2pPr>
            <a:lvl3pPr marL="0" indent="0" algn="l">
              <a:spcBef>
                <a:spcPts val="0"/>
              </a:spcBef>
              <a:buNone/>
              <a:defRPr sz="1800"/>
            </a:lvl3pPr>
            <a:lvl4pPr marL="0" indent="0" algn="l">
              <a:spcBef>
                <a:spcPts val="0"/>
              </a:spcBef>
              <a:buNone/>
              <a:defRPr sz="1800"/>
            </a:lvl4pPr>
            <a:lvl5pPr marL="0" indent="0" algn="l">
              <a:spcBef>
                <a:spcPts val="0"/>
              </a:spcBef>
              <a:buNone/>
              <a:defRPr sz="1800"/>
            </a:lvl5pPr>
            <a:lvl6pPr marL="0" indent="0" algn="l">
              <a:spcBef>
                <a:spcPts val="0"/>
              </a:spcBef>
              <a:buNone/>
              <a:defRPr sz="1800"/>
            </a:lvl6pPr>
            <a:lvl7pPr marL="0" indent="0" algn="l">
              <a:spcBef>
                <a:spcPts val="0"/>
              </a:spcBef>
              <a:buNone/>
              <a:defRPr sz="1800"/>
            </a:lvl7pPr>
            <a:lvl8pPr marL="0" indent="0" algn="l">
              <a:spcBef>
                <a:spcPts val="0"/>
              </a:spcBef>
              <a:buNone/>
              <a:defRPr sz="1800"/>
            </a:lvl8pPr>
            <a:lvl9pPr marL="0" indent="0" algn="l">
              <a:spcBef>
                <a:spcPts val="0"/>
              </a:spcBef>
              <a:buNone/>
              <a:defRPr sz="1800"/>
            </a:lvl9pPr>
          </a:lstStyle>
          <a:p>
            <a:pPr lvl="0"/>
            <a:r>
              <a:rPr lang="de-DE"/>
              <a:t>Master-Untertitelformat bearbeiten</a:t>
            </a:r>
            <a:endParaRPr lang="de-DE" dirty="0"/>
          </a:p>
        </p:txBody>
      </p:sp>
      <p:sp>
        <p:nvSpPr>
          <p:cNvPr id="4" name="Datumsplatzhalter 3">
            <a:extLst>
              <a:ext uri="{FF2B5EF4-FFF2-40B4-BE49-F238E27FC236}">
                <a16:creationId xmlns:a16="http://schemas.microsoft.com/office/drawing/2014/main" id="{B6096C49-6017-4F4C-9EC1-9537A9242FF8}"/>
              </a:ext>
            </a:extLst>
          </p:cNvPr>
          <p:cNvSpPr>
            <a:spLocks noGrp="1"/>
          </p:cNvSpPr>
          <p:nvPr>
            <p:ph type="dt" sz="half" idx="10"/>
          </p:nvPr>
        </p:nvSpPr>
        <p:spPr bwMode="gray">
          <a:xfrm>
            <a:off x="695324" y="6346762"/>
            <a:ext cx="1102520" cy="204015"/>
          </a:xfrm>
        </p:spPr>
        <p:txBody>
          <a:bodyPr anchor="t"/>
          <a:lstStyle>
            <a:lvl1pPr>
              <a:defRPr sz="1600">
                <a:solidFill>
                  <a:schemeClr val="tx1"/>
                </a:solidFill>
                <a:latin typeface="+mj-lt"/>
              </a:defRPr>
            </a:lvl1pPr>
            <a:lvl2pPr>
              <a:defRPr sz="1600">
                <a:solidFill>
                  <a:schemeClr val="tx1"/>
                </a:solidFill>
                <a:latin typeface="+mj-lt"/>
              </a:defRPr>
            </a:lvl2pPr>
            <a:lvl3pPr>
              <a:defRPr sz="1600">
                <a:solidFill>
                  <a:schemeClr val="tx1"/>
                </a:solidFill>
                <a:latin typeface="+mj-lt"/>
              </a:defRPr>
            </a:lvl3pPr>
            <a:lvl4pPr>
              <a:defRPr sz="1600">
                <a:solidFill>
                  <a:schemeClr val="tx1"/>
                </a:solidFill>
                <a:latin typeface="+mj-lt"/>
              </a:defRPr>
            </a:lvl4pPr>
            <a:lvl5pPr>
              <a:defRPr sz="1600">
                <a:solidFill>
                  <a:schemeClr val="tx1"/>
                </a:solidFill>
                <a:latin typeface="+mj-lt"/>
              </a:defRPr>
            </a:lvl5pPr>
            <a:lvl6pPr>
              <a:defRPr sz="1600">
                <a:solidFill>
                  <a:schemeClr val="tx1"/>
                </a:solidFill>
                <a:latin typeface="+mj-lt"/>
              </a:defRPr>
            </a:lvl6pPr>
            <a:lvl7pPr>
              <a:defRPr sz="1600">
                <a:solidFill>
                  <a:schemeClr val="tx1"/>
                </a:solidFill>
                <a:latin typeface="+mj-lt"/>
              </a:defRPr>
            </a:lvl7pPr>
            <a:lvl8pPr>
              <a:defRPr sz="1600">
                <a:solidFill>
                  <a:schemeClr val="tx1"/>
                </a:solidFill>
                <a:latin typeface="+mj-lt"/>
              </a:defRPr>
            </a:lvl8pPr>
            <a:lvl9pPr>
              <a:defRPr sz="1600">
                <a:solidFill>
                  <a:schemeClr val="tx1"/>
                </a:solidFill>
                <a:latin typeface="+mj-lt"/>
              </a:defRPr>
            </a:lvl9pPr>
          </a:lstStyle>
          <a:p>
            <a:r>
              <a:rPr lang="de-DE"/>
              <a:t>2021-11</a:t>
            </a:r>
            <a:endParaRPr lang="de-DE" dirty="0"/>
          </a:p>
        </p:txBody>
      </p:sp>
      <p:sp>
        <p:nvSpPr>
          <p:cNvPr id="5" name="Fußzeilenplatzhalter 4">
            <a:extLst>
              <a:ext uri="{FF2B5EF4-FFF2-40B4-BE49-F238E27FC236}">
                <a16:creationId xmlns:a16="http://schemas.microsoft.com/office/drawing/2014/main" id="{1083B1B4-F958-4775-8EF5-63201E5BD613}"/>
              </a:ext>
            </a:extLst>
          </p:cNvPr>
          <p:cNvSpPr>
            <a:spLocks noGrp="1"/>
          </p:cNvSpPr>
          <p:nvPr>
            <p:ph type="ftr" sz="quarter" idx="11"/>
          </p:nvPr>
        </p:nvSpPr>
        <p:spPr bwMode="gray">
          <a:xfrm>
            <a:off x="1946278" y="6393572"/>
            <a:ext cx="3244848" cy="131054"/>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4B8E2D39-0154-4B8F-879A-A8057ABE1642}"/>
              </a:ext>
            </a:extLst>
          </p:cNvPr>
          <p:cNvSpPr>
            <a:spLocks noGrp="1"/>
          </p:cNvSpPr>
          <p:nvPr>
            <p:ph type="sldNum" sz="quarter" idx="12"/>
          </p:nvPr>
        </p:nvSpPr>
        <p:spPr bwMode="gray">
          <a:xfrm>
            <a:off x="5896690" y="6520634"/>
            <a:ext cx="398621" cy="146051"/>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grpSp>
        <p:nvGrpSpPr>
          <p:cNvPr id="33" name="Gruppieren 32">
            <a:extLst>
              <a:ext uri="{FF2B5EF4-FFF2-40B4-BE49-F238E27FC236}">
                <a16:creationId xmlns:a16="http://schemas.microsoft.com/office/drawing/2014/main" id="{2A409111-F249-46C2-8717-B08D42C7D7B6}"/>
              </a:ext>
            </a:extLst>
          </p:cNvPr>
          <p:cNvGrpSpPr/>
          <p:nvPr/>
        </p:nvGrpSpPr>
        <p:grpSpPr>
          <a:xfrm>
            <a:off x="695325" y="-128588"/>
            <a:ext cx="11007812" cy="92747"/>
            <a:chOff x="695325" y="-128588"/>
            <a:chExt cx="11007812" cy="92747"/>
          </a:xfrm>
        </p:grpSpPr>
        <p:cxnSp>
          <p:nvCxnSpPr>
            <p:cNvPr id="13" name="Gerader Verbinder 12">
              <a:extLst>
                <a:ext uri="{FF2B5EF4-FFF2-40B4-BE49-F238E27FC236}">
                  <a16:creationId xmlns:a16="http://schemas.microsoft.com/office/drawing/2014/main" id="{920CB923-D8CB-427D-8553-6C3979C49379}"/>
                </a:ext>
              </a:extLst>
            </p:cNvPr>
            <p:cNvCxnSpPr>
              <a:cxnSpLocks/>
            </p:cNvCxnSpPr>
            <p:nvPr/>
          </p:nvCxnSpPr>
          <p:spPr bwMode="gray">
            <a:xfrm flipV="1">
              <a:off x="695325" y="-128588"/>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79FE4EBF-6840-4321-AD04-E1AE87F72422}"/>
                </a:ext>
              </a:extLst>
            </p:cNvPr>
            <p:cNvSpPr txBox="1"/>
            <p:nvPr/>
          </p:nvSpPr>
          <p:spPr bwMode="gray">
            <a:xfrm>
              <a:off x="728663" y="-118941"/>
              <a:ext cx="173124" cy="83100"/>
            </a:xfrm>
            <a:prstGeom prst="rect">
              <a:avLst/>
            </a:prstGeom>
            <a:noFill/>
          </p:spPr>
          <p:txBody>
            <a:bodyPr wrap="none" lIns="0" tIns="0" rIns="0" bIns="0" rtlCol="0" anchor="ctr">
              <a:spAutoFit/>
            </a:bodyPr>
            <a:lstStyle/>
            <a:p>
              <a:pPr algn="l">
                <a:lnSpc>
                  <a:spcPct val="90000"/>
                </a:lnSpc>
              </a:pPr>
              <a:r>
                <a:rPr lang="de-DE" sz="600" dirty="0">
                  <a:solidFill>
                    <a:schemeClr val="accent1"/>
                  </a:solidFill>
                </a:rPr>
                <a:t>15,00</a:t>
              </a:r>
            </a:p>
          </p:txBody>
        </p:sp>
        <p:cxnSp>
          <p:nvCxnSpPr>
            <p:cNvPr id="23" name="Gerader Verbinder 22">
              <a:extLst>
                <a:ext uri="{FF2B5EF4-FFF2-40B4-BE49-F238E27FC236}">
                  <a16:creationId xmlns:a16="http://schemas.microsoft.com/office/drawing/2014/main" id="{EC6C3B32-4589-49D6-A488-BDC24C11AB79}"/>
                </a:ext>
              </a:extLst>
            </p:cNvPr>
            <p:cNvCxnSpPr>
              <a:cxnSpLocks/>
            </p:cNvCxnSpPr>
            <p:nvPr/>
          </p:nvCxnSpPr>
          <p:spPr bwMode="gray">
            <a:xfrm flipV="1">
              <a:off x="11496675" y="-128588"/>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8EC6708-0D39-48CD-9F87-57F4B519274C}"/>
                </a:ext>
              </a:extLst>
            </p:cNvPr>
            <p:cNvSpPr txBox="1"/>
            <p:nvPr/>
          </p:nvSpPr>
          <p:spPr bwMode="gray">
            <a:xfrm>
              <a:off x="11530013" y="-118941"/>
              <a:ext cx="173124" cy="83100"/>
            </a:xfrm>
            <a:prstGeom prst="rect">
              <a:avLst/>
            </a:prstGeom>
            <a:noFill/>
          </p:spPr>
          <p:txBody>
            <a:bodyPr wrap="none" lIns="0" tIns="0" rIns="0" bIns="0" rtlCol="0" anchor="ctr">
              <a:spAutoFit/>
            </a:bodyPr>
            <a:lstStyle/>
            <a:p>
              <a:pPr algn="l">
                <a:lnSpc>
                  <a:spcPct val="90000"/>
                </a:lnSpc>
              </a:pPr>
              <a:r>
                <a:rPr lang="de-DE" sz="600" dirty="0">
                  <a:solidFill>
                    <a:schemeClr val="accent1"/>
                  </a:solidFill>
                </a:rPr>
                <a:t>15,00</a:t>
              </a:r>
            </a:p>
          </p:txBody>
        </p:sp>
      </p:grpSp>
      <p:grpSp>
        <p:nvGrpSpPr>
          <p:cNvPr id="32" name="Gruppieren 31">
            <a:extLst>
              <a:ext uri="{FF2B5EF4-FFF2-40B4-BE49-F238E27FC236}">
                <a16:creationId xmlns:a16="http://schemas.microsoft.com/office/drawing/2014/main" id="{EFB69729-5967-487A-BF09-37D2D6DD5C2A}"/>
              </a:ext>
            </a:extLst>
          </p:cNvPr>
          <p:cNvGrpSpPr/>
          <p:nvPr/>
        </p:nvGrpSpPr>
        <p:grpSpPr>
          <a:xfrm>
            <a:off x="-195728" y="1449388"/>
            <a:ext cx="134652" cy="5000627"/>
            <a:chOff x="-195728" y="1449388"/>
            <a:chExt cx="134652" cy="5000627"/>
          </a:xfrm>
        </p:grpSpPr>
        <p:cxnSp>
          <p:nvCxnSpPr>
            <p:cNvPr id="26" name="Gerader Verbinder 25">
              <a:extLst>
                <a:ext uri="{FF2B5EF4-FFF2-40B4-BE49-F238E27FC236}">
                  <a16:creationId xmlns:a16="http://schemas.microsoft.com/office/drawing/2014/main" id="{3ACDCFBD-1BBF-432A-924F-CE2CE9110538}"/>
                </a:ext>
              </a:extLst>
            </p:cNvPr>
            <p:cNvCxnSpPr>
              <a:cxnSpLocks/>
            </p:cNvCxnSpPr>
            <p:nvPr/>
          </p:nvCxnSpPr>
          <p:spPr bwMode="gray">
            <a:xfrm rot="16200000" flipV="1">
              <a:off x="-103020" y="1407444"/>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04123A4-9B4B-4F47-93CD-3FE1E5915232}"/>
                </a:ext>
              </a:extLst>
            </p:cNvPr>
            <p:cNvSpPr txBox="1"/>
            <p:nvPr/>
          </p:nvSpPr>
          <p:spPr bwMode="gray">
            <a:xfrm>
              <a:off x="-195728" y="1507578"/>
              <a:ext cx="134652" cy="83100"/>
            </a:xfrm>
            <a:prstGeom prst="rect">
              <a:avLst/>
            </a:prstGeom>
            <a:noFill/>
          </p:spPr>
          <p:txBody>
            <a:bodyPr wrap="none" lIns="0" tIns="0" rIns="0" bIns="0" rtlCol="0" anchor="ctr">
              <a:spAutoFit/>
            </a:bodyPr>
            <a:lstStyle/>
            <a:p>
              <a:pPr algn="r">
                <a:lnSpc>
                  <a:spcPct val="90000"/>
                </a:lnSpc>
              </a:pPr>
              <a:r>
                <a:rPr lang="de-DE" sz="600" dirty="0">
                  <a:solidFill>
                    <a:schemeClr val="accent1"/>
                  </a:solidFill>
                </a:rPr>
                <a:t>5,50</a:t>
              </a:r>
            </a:p>
          </p:txBody>
        </p:sp>
        <p:cxnSp>
          <p:nvCxnSpPr>
            <p:cNvPr id="29" name="Gerader Verbinder 28">
              <a:extLst>
                <a:ext uri="{FF2B5EF4-FFF2-40B4-BE49-F238E27FC236}">
                  <a16:creationId xmlns:a16="http://schemas.microsoft.com/office/drawing/2014/main" id="{A61C8533-84C9-4F73-ABE2-9DA72FF6BEAF}"/>
                </a:ext>
              </a:extLst>
            </p:cNvPr>
            <p:cNvCxnSpPr>
              <a:cxnSpLocks/>
            </p:cNvCxnSpPr>
            <p:nvPr/>
          </p:nvCxnSpPr>
          <p:spPr bwMode="gray">
            <a:xfrm rot="16200000" flipV="1">
              <a:off x="-103020" y="6266781"/>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6B539482-8B64-41BE-B53F-E30F0A495CE5}"/>
                </a:ext>
              </a:extLst>
            </p:cNvPr>
            <p:cNvSpPr txBox="1"/>
            <p:nvPr/>
          </p:nvSpPr>
          <p:spPr bwMode="gray">
            <a:xfrm>
              <a:off x="-195728" y="6366915"/>
              <a:ext cx="134652" cy="83100"/>
            </a:xfrm>
            <a:prstGeom prst="rect">
              <a:avLst/>
            </a:prstGeom>
            <a:noFill/>
          </p:spPr>
          <p:txBody>
            <a:bodyPr wrap="none" lIns="0" tIns="0" rIns="0" bIns="0" rtlCol="0" anchor="ctr">
              <a:spAutoFit/>
            </a:bodyPr>
            <a:lstStyle/>
            <a:p>
              <a:pPr algn="r">
                <a:lnSpc>
                  <a:spcPct val="90000"/>
                </a:lnSpc>
              </a:pPr>
              <a:r>
                <a:rPr lang="de-DE" sz="600" dirty="0">
                  <a:solidFill>
                    <a:schemeClr val="accent1"/>
                  </a:solidFill>
                </a:rPr>
                <a:t>8,00</a:t>
              </a:r>
            </a:p>
          </p:txBody>
        </p:sp>
      </p:grpSp>
      <p:pic>
        <p:nvPicPr>
          <p:cNvPr id="21" name="Grafik 20">
            <a:extLst>
              <a:ext uri="{FF2B5EF4-FFF2-40B4-BE49-F238E27FC236}">
                <a16:creationId xmlns:a16="http://schemas.microsoft.com/office/drawing/2014/main" id="{4BEF18EA-0B7E-49CC-8744-792C113E24A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9923704" y="5576036"/>
            <a:ext cx="1572971" cy="967983"/>
          </a:xfrm>
          <a:prstGeom prst="rect">
            <a:avLst/>
          </a:prstGeom>
        </p:spPr>
      </p:pic>
      <p:sp>
        <p:nvSpPr>
          <p:cNvPr id="14" name="Textplatzhalter 13">
            <a:extLst>
              <a:ext uri="{FF2B5EF4-FFF2-40B4-BE49-F238E27FC236}">
                <a16:creationId xmlns:a16="http://schemas.microsoft.com/office/drawing/2014/main" id="{A810C871-6BB9-4B79-B202-54440798A712}"/>
              </a:ext>
            </a:extLst>
          </p:cNvPr>
          <p:cNvSpPr>
            <a:spLocks noGrp="1"/>
          </p:cNvSpPr>
          <p:nvPr>
            <p:ph type="body" sz="quarter" idx="14"/>
          </p:nvPr>
        </p:nvSpPr>
        <p:spPr>
          <a:xfrm>
            <a:off x="1903414" y="6346762"/>
            <a:ext cx="3330575" cy="224673"/>
          </a:xfrm>
          <a:solidFill>
            <a:schemeClr val="bg1"/>
          </a:solidFill>
        </p:spPr>
        <p:txBody>
          <a:bodyPr/>
          <a:lstStyle>
            <a:lvl1pPr marL="0" indent="0">
              <a:lnSpc>
                <a:spcPct val="100000"/>
              </a:lnSpc>
              <a:spcBef>
                <a:spcPts val="0"/>
              </a:spcBef>
              <a:buFont typeface="Arial" panose="020B0604020202020204" pitchFamily="34" charset="0"/>
              <a:buNone/>
              <a:defRPr sz="1600">
                <a:latin typeface="+mj-lt"/>
              </a:defRPr>
            </a:lvl1pPr>
            <a:lvl2pPr marL="0" indent="0">
              <a:lnSpc>
                <a:spcPct val="100000"/>
              </a:lnSpc>
              <a:spcBef>
                <a:spcPts val="0"/>
              </a:spcBef>
              <a:buNone/>
              <a:defRPr sz="1600">
                <a:latin typeface="+mj-lt"/>
              </a:defRPr>
            </a:lvl2pPr>
            <a:lvl3pPr marL="0" indent="0">
              <a:lnSpc>
                <a:spcPct val="100000"/>
              </a:lnSpc>
              <a:spcBef>
                <a:spcPts val="0"/>
              </a:spcBef>
              <a:buNone/>
              <a:defRPr sz="1600">
                <a:latin typeface="+mj-lt"/>
              </a:defRPr>
            </a:lvl3pPr>
            <a:lvl4pPr marL="0" indent="0">
              <a:lnSpc>
                <a:spcPct val="100000"/>
              </a:lnSpc>
              <a:spcBef>
                <a:spcPts val="0"/>
              </a:spcBef>
              <a:buNone/>
              <a:defRPr sz="1600">
                <a:latin typeface="+mj-lt"/>
              </a:defRPr>
            </a:lvl4pPr>
            <a:lvl5pPr marL="0" indent="0">
              <a:lnSpc>
                <a:spcPct val="100000"/>
              </a:lnSpc>
              <a:spcBef>
                <a:spcPts val="0"/>
              </a:spcBef>
              <a:buNone/>
              <a:defRPr sz="1600">
                <a:latin typeface="+mj-lt"/>
              </a:defRPr>
            </a:lvl5pPr>
            <a:lvl6pPr marL="0" indent="0">
              <a:lnSpc>
                <a:spcPct val="100000"/>
              </a:lnSpc>
              <a:spcBef>
                <a:spcPts val="0"/>
              </a:spcBef>
              <a:buNone/>
              <a:defRPr sz="1600">
                <a:latin typeface="+mj-lt"/>
              </a:defRPr>
            </a:lvl6pPr>
            <a:lvl7pPr marL="0" indent="0">
              <a:lnSpc>
                <a:spcPct val="100000"/>
              </a:lnSpc>
              <a:spcBef>
                <a:spcPts val="0"/>
              </a:spcBef>
              <a:buNone/>
              <a:defRPr sz="1600">
                <a:latin typeface="+mj-lt"/>
              </a:defRPr>
            </a:lvl7pPr>
            <a:lvl8pPr marL="0" indent="0">
              <a:lnSpc>
                <a:spcPct val="100000"/>
              </a:lnSpc>
              <a:spcBef>
                <a:spcPts val="0"/>
              </a:spcBef>
              <a:buNone/>
              <a:defRPr sz="1600">
                <a:latin typeface="+mj-lt"/>
              </a:defRPr>
            </a:lvl8pPr>
            <a:lvl9pPr marL="0" indent="0">
              <a:lnSpc>
                <a:spcPct val="100000"/>
              </a:lnSpc>
              <a:spcBef>
                <a:spcPts val="0"/>
              </a:spcBef>
              <a:buNone/>
              <a:defRPr sz="1600">
                <a:latin typeface="+mj-lt"/>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1651845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 Bild klein">
    <p:spTree>
      <p:nvGrpSpPr>
        <p:cNvPr id="1" name=""/>
        <p:cNvGrpSpPr/>
        <p:nvPr/>
      </p:nvGrpSpPr>
      <p:grpSpPr>
        <a:xfrm>
          <a:off x="0" y="0"/>
          <a:ext cx="0" cy="0"/>
          <a:chOff x="0" y="0"/>
          <a:chExt cx="0" cy="0"/>
        </a:xfrm>
      </p:grpSpPr>
      <p:sp>
        <p:nvSpPr>
          <p:cNvPr id="8" name="Bildplatzhalter 11">
            <a:extLst>
              <a:ext uri="{FF2B5EF4-FFF2-40B4-BE49-F238E27FC236}">
                <a16:creationId xmlns:a16="http://schemas.microsoft.com/office/drawing/2014/main" id="{5AAC6092-DA8D-474C-80D7-2EE11442121F}"/>
              </a:ext>
            </a:extLst>
          </p:cNvPr>
          <p:cNvSpPr>
            <a:spLocks noGrp="1"/>
          </p:cNvSpPr>
          <p:nvPr>
            <p:ph type="pic" sz="quarter" idx="16"/>
          </p:nvPr>
        </p:nvSpPr>
        <p:spPr bwMode="gray">
          <a:xfrm>
            <a:off x="0" y="1165225"/>
            <a:ext cx="3869807" cy="5692775"/>
          </a:xfrm>
        </p:spPr>
        <p:txBody>
          <a:bodyPr tIns="0" bIns="900000" anchor="ctr"/>
          <a:lstStyle>
            <a:lvl1pPr algn="ctr">
              <a:defRPr sz="1800"/>
            </a:lvl1pPr>
          </a:lstStyle>
          <a:p>
            <a:r>
              <a:rPr lang="de-DE"/>
              <a:t>Bild durch Klicken auf Symbol hinzufügen</a:t>
            </a:r>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9" name="Textplatzhalter 7">
            <a:extLst>
              <a:ext uri="{FF2B5EF4-FFF2-40B4-BE49-F238E27FC236}">
                <a16:creationId xmlns:a16="http://schemas.microsoft.com/office/drawing/2014/main" id="{D8104697-F7F6-4D03-B5DD-BFB232AED403}"/>
              </a:ext>
            </a:extLst>
          </p:cNvPr>
          <p:cNvSpPr>
            <a:spLocks noGrp="1"/>
          </p:cNvSpPr>
          <p:nvPr>
            <p:ph type="body" sz="quarter" idx="13"/>
          </p:nvPr>
        </p:nvSpPr>
        <p:spPr bwMode="gray">
          <a:xfrm>
            <a:off x="4325257" y="1398021"/>
            <a:ext cx="7171417" cy="4908322"/>
          </a:xfrm>
        </p:spPr>
        <p:txBody>
          <a:bodyPr anchor="ctr"/>
          <a:lstStyle>
            <a:lvl1pPr marL="0" indent="0">
              <a:buFont typeface="Arial" panose="020B0604020202020204" pitchFamily="34" charset="0"/>
              <a:buNone/>
              <a:defRPr sz="2000"/>
            </a:lvl1pPr>
            <a:lvl2pPr marL="0" indent="0">
              <a:buNone/>
              <a:defRPr sz="2000"/>
            </a:lvl2pPr>
            <a:lvl3pPr marL="0" indent="0">
              <a:buNone/>
              <a:defRPr sz="2000"/>
            </a:lvl3pPr>
            <a:lvl4pPr marL="0" indent="0">
              <a:buNone/>
              <a:defRPr sz="2000"/>
            </a:lvl4pPr>
            <a:lvl5pPr marL="0" indent="0">
              <a:buNone/>
              <a:defRPr sz="2000"/>
            </a:lvl5pPr>
            <a:lvl6pPr marL="0" indent="0">
              <a:buNone/>
              <a:defRPr sz="2000"/>
            </a:lvl6pPr>
            <a:lvl7pPr marL="0" indent="0">
              <a:buNone/>
              <a:defRPr sz="2000"/>
            </a:lvl7pPr>
            <a:lvl8pPr marL="0" indent="0">
              <a:buNone/>
              <a:defRPr sz="2000"/>
            </a:lvl8pPr>
            <a:lvl9pPr marL="0" indent="0">
              <a:buNone/>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25330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Bilder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9" name="Bildplatzhalter 11">
            <a:extLst>
              <a:ext uri="{FF2B5EF4-FFF2-40B4-BE49-F238E27FC236}">
                <a16:creationId xmlns:a16="http://schemas.microsoft.com/office/drawing/2014/main" id="{FAC08667-19D2-4952-B222-F4EEAFDA4504}"/>
              </a:ext>
            </a:extLst>
          </p:cNvPr>
          <p:cNvSpPr>
            <a:spLocks noGrp="1"/>
          </p:cNvSpPr>
          <p:nvPr>
            <p:ph type="pic" sz="quarter" idx="16"/>
          </p:nvPr>
        </p:nvSpPr>
        <p:spPr bwMode="gray">
          <a:xfrm>
            <a:off x="695324" y="1451770"/>
            <a:ext cx="2538000" cy="3237154"/>
          </a:xfrm>
        </p:spPr>
        <p:txBody>
          <a:bodyPr tIns="0" bIns="900000" anchor="ctr"/>
          <a:lstStyle>
            <a:lvl1pPr algn="ctr">
              <a:defRPr sz="1800"/>
            </a:lvl1pPr>
          </a:lstStyle>
          <a:p>
            <a:r>
              <a:rPr lang="de-DE"/>
              <a:t>Bild durch Klicken auf Symbol hinzufügen</a:t>
            </a:r>
          </a:p>
        </p:txBody>
      </p:sp>
      <p:sp>
        <p:nvSpPr>
          <p:cNvPr id="10" name="Bildplatzhalter 11">
            <a:extLst>
              <a:ext uri="{FF2B5EF4-FFF2-40B4-BE49-F238E27FC236}">
                <a16:creationId xmlns:a16="http://schemas.microsoft.com/office/drawing/2014/main" id="{C9155FB7-B079-4339-97D2-5D3718A49B94}"/>
              </a:ext>
            </a:extLst>
          </p:cNvPr>
          <p:cNvSpPr>
            <a:spLocks noGrp="1"/>
          </p:cNvSpPr>
          <p:nvPr>
            <p:ph type="pic" sz="quarter" idx="17"/>
          </p:nvPr>
        </p:nvSpPr>
        <p:spPr bwMode="gray">
          <a:xfrm>
            <a:off x="3449774" y="1451769"/>
            <a:ext cx="2538000" cy="3237154"/>
          </a:xfrm>
        </p:spPr>
        <p:txBody>
          <a:bodyPr tIns="0" bIns="900000" anchor="ctr"/>
          <a:lstStyle>
            <a:lvl1pPr algn="ctr">
              <a:defRPr sz="1800"/>
            </a:lvl1pPr>
          </a:lstStyle>
          <a:p>
            <a:r>
              <a:rPr lang="de-DE"/>
              <a:t>Bild durch Klicken auf Symbol hinzufügen</a:t>
            </a:r>
          </a:p>
        </p:txBody>
      </p:sp>
      <p:sp>
        <p:nvSpPr>
          <p:cNvPr id="11" name="Bildplatzhalter 11">
            <a:extLst>
              <a:ext uri="{FF2B5EF4-FFF2-40B4-BE49-F238E27FC236}">
                <a16:creationId xmlns:a16="http://schemas.microsoft.com/office/drawing/2014/main" id="{6D69AC1A-88A9-43CD-968C-2E1BE17B173A}"/>
              </a:ext>
            </a:extLst>
          </p:cNvPr>
          <p:cNvSpPr>
            <a:spLocks noGrp="1"/>
          </p:cNvSpPr>
          <p:nvPr>
            <p:ph type="pic" sz="quarter" idx="18"/>
          </p:nvPr>
        </p:nvSpPr>
        <p:spPr bwMode="gray">
          <a:xfrm>
            <a:off x="6204224" y="1451770"/>
            <a:ext cx="2538000" cy="3237154"/>
          </a:xfrm>
        </p:spPr>
        <p:txBody>
          <a:bodyPr tIns="0" bIns="900000" anchor="ctr"/>
          <a:lstStyle>
            <a:lvl1pPr algn="ctr">
              <a:defRPr sz="1800"/>
            </a:lvl1pPr>
          </a:lstStyle>
          <a:p>
            <a:r>
              <a:rPr lang="de-DE"/>
              <a:t>Bild durch Klicken auf Symbol hinzufügen</a:t>
            </a:r>
          </a:p>
        </p:txBody>
      </p:sp>
      <p:sp>
        <p:nvSpPr>
          <p:cNvPr id="12" name="Bildplatzhalter 11">
            <a:extLst>
              <a:ext uri="{FF2B5EF4-FFF2-40B4-BE49-F238E27FC236}">
                <a16:creationId xmlns:a16="http://schemas.microsoft.com/office/drawing/2014/main" id="{2D9DE4F0-B628-42E8-88E1-B391C0BCCAEC}"/>
              </a:ext>
            </a:extLst>
          </p:cNvPr>
          <p:cNvSpPr>
            <a:spLocks noGrp="1"/>
          </p:cNvSpPr>
          <p:nvPr>
            <p:ph type="pic" sz="quarter" idx="19"/>
          </p:nvPr>
        </p:nvSpPr>
        <p:spPr bwMode="gray">
          <a:xfrm>
            <a:off x="8958675" y="1451770"/>
            <a:ext cx="2538000" cy="3237154"/>
          </a:xfrm>
        </p:spPr>
        <p:txBody>
          <a:bodyPr tIns="0" bIns="900000" anchor="ctr"/>
          <a:lstStyle>
            <a:lvl1pPr algn="ctr">
              <a:defRPr sz="1800"/>
            </a:lvl1pPr>
          </a:lstStyle>
          <a:p>
            <a:r>
              <a:rPr lang="de-DE"/>
              <a:t>Bild durch Klicken auf Symbol hinzufügen</a:t>
            </a:r>
          </a:p>
        </p:txBody>
      </p:sp>
      <p:sp>
        <p:nvSpPr>
          <p:cNvPr id="18" name="Inhaltsplatzhalter 2">
            <a:extLst>
              <a:ext uri="{FF2B5EF4-FFF2-40B4-BE49-F238E27FC236}">
                <a16:creationId xmlns:a16="http://schemas.microsoft.com/office/drawing/2014/main" id="{C015296D-310C-4657-BECB-43F8E29B0E44}"/>
              </a:ext>
            </a:extLst>
          </p:cNvPr>
          <p:cNvSpPr>
            <a:spLocks noGrp="1"/>
          </p:cNvSpPr>
          <p:nvPr>
            <p:ph idx="1"/>
          </p:nvPr>
        </p:nvSpPr>
        <p:spPr bwMode="gray">
          <a:xfrm>
            <a:off x="671511" y="4856003"/>
            <a:ext cx="10825163" cy="1450340"/>
          </a:xfrm>
        </p:spPr>
        <p:txBody>
          <a:bodyPr/>
          <a:lstStyle>
            <a:lvl1pPr marL="0" indent="0">
              <a:buFont typeface="Arial" panose="020B0604020202020204" pitchFamily="34" charset="0"/>
              <a:buNone/>
              <a:defRPr sz="2000"/>
            </a:lvl1pPr>
            <a:lvl2pPr marL="0" indent="0">
              <a:buNone/>
              <a:defRPr sz="2000"/>
            </a:lvl2pPr>
            <a:lvl3pPr marL="0" indent="0">
              <a:buNone/>
              <a:defRPr sz="2000"/>
            </a:lvl3pPr>
            <a:lvl4pPr marL="0" indent="0">
              <a:buNone/>
              <a:defRPr sz="2000"/>
            </a:lvl4pPr>
            <a:lvl5pPr marL="0" indent="0">
              <a:buNone/>
              <a:defRPr sz="2000"/>
            </a:lvl5pPr>
            <a:lvl6pPr marL="0" indent="0">
              <a:buNone/>
              <a:defRPr sz="2000"/>
            </a:lvl6pPr>
            <a:lvl7pPr marL="0" indent="0">
              <a:buNone/>
              <a:defRPr sz="2000"/>
            </a:lvl7pPr>
            <a:lvl8pPr marL="0" indent="0">
              <a:buNone/>
              <a:defRPr sz="2000"/>
            </a:lvl8pPr>
            <a:lvl9pPr marL="0" indent="0">
              <a:buNone/>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3313194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ld + 3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12" name="Bildplatzhalter 11">
            <a:extLst>
              <a:ext uri="{FF2B5EF4-FFF2-40B4-BE49-F238E27FC236}">
                <a16:creationId xmlns:a16="http://schemas.microsoft.com/office/drawing/2014/main" id="{0A4E0AB2-F26F-40F7-9953-D6738FCF7CA9}"/>
              </a:ext>
            </a:extLst>
          </p:cNvPr>
          <p:cNvSpPr>
            <a:spLocks noGrp="1"/>
          </p:cNvSpPr>
          <p:nvPr>
            <p:ph type="pic" sz="quarter" idx="16"/>
          </p:nvPr>
        </p:nvSpPr>
        <p:spPr bwMode="gray">
          <a:xfrm>
            <a:off x="695324" y="2571278"/>
            <a:ext cx="2538000" cy="2615557"/>
          </a:xfrm>
        </p:spPr>
        <p:txBody>
          <a:bodyPr tIns="0" bIns="900000" anchor="ctr"/>
          <a:lstStyle>
            <a:lvl1pPr algn="ctr">
              <a:defRPr sz="1800"/>
            </a:lvl1pPr>
          </a:lstStyle>
          <a:p>
            <a:r>
              <a:rPr lang="de-DE"/>
              <a:t>Bild durch Klicken auf Symbol hinzufügen</a:t>
            </a:r>
          </a:p>
        </p:txBody>
      </p:sp>
      <p:sp>
        <p:nvSpPr>
          <p:cNvPr id="13" name="Textplatzhalter 12">
            <a:extLst>
              <a:ext uri="{FF2B5EF4-FFF2-40B4-BE49-F238E27FC236}">
                <a16:creationId xmlns:a16="http://schemas.microsoft.com/office/drawing/2014/main" id="{4C5AA9EB-228B-4ACE-A4D5-D3CBD82984C9}"/>
              </a:ext>
            </a:extLst>
          </p:cNvPr>
          <p:cNvSpPr>
            <a:spLocks noGrp="1"/>
          </p:cNvSpPr>
          <p:nvPr>
            <p:ph type="body" sz="quarter" idx="17"/>
          </p:nvPr>
        </p:nvSpPr>
        <p:spPr bwMode="gray">
          <a:xfrm>
            <a:off x="3449775" y="2571275"/>
            <a:ext cx="2537999" cy="2615562"/>
          </a:xfrm>
          <a:solidFill>
            <a:schemeClr val="accent1"/>
          </a:solidFill>
        </p:spPr>
        <p:txBody>
          <a:bodyPr lIns="144000" tIns="46800" rIns="144000" bIns="46800" anchor="ctr"/>
          <a:lstStyle>
            <a:lvl1pPr marL="0" indent="0">
              <a:buFont typeface="Arial" panose="020B0604020202020204" pitchFamily="34" charset="0"/>
              <a:buNone/>
              <a:defRPr sz="2000">
                <a:solidFill>
                  <a:schemeClr val="bg1"/>
                </a:solidFill>
              </a:defRPr>
            </a:lvl1pPr>
            <a:lvl2pPr marL="0" indent="0">
              <a:buNone/>
              <a:defRPr sz="2000">
                <a:solidFill>
                  <a:schemeClr val="bg1"/>
                </a:solidFill>
              </a:defRPr>
            </a:lvl2pPr>
            <a:lvl3pPr marL="0" indent="0">
              <a:buNone/>
              <a:defRPr sz="2000">
                <a:solidFill>
                  <a:schemeClr val="bg1"/>
                </a:solidFill>
              </a:defRPr>
            </a:lvl3pPr>
            <a:lvl4pPr marL="0" indent="0">
              <a:buNone/>
              <a:defRPr sz="2000">
                <a:solidFill>
                  <a:schemeClr val="bg1"/>
                </a:solidFill>
              </a:defRPr>
            </a:lvl4pPr>
            <a:lvl5pPr marL="0" indent="0">
              <a:buNone/>
              <a:defRPr sz="2000">
                <a:solidFill>
                  <a:schemeClr val="bg1"/>
                </a:solidFill>
              </a:defRPr>
            </a:lvl5pPr>
            <a:lvl6pPr marL="0" indent="0">
              <a:buNone/>
              <a:defRPr sz="2000">
                <a:solidFill>
                  <a:schemeClr val="bg1"/>
                </a:solidFill>
              </a:defRPr>
            </a:lvl6pPr>
            <a:lvl7pPr marL="0" indent="0">
              <a:buNone/>
              <a:defRPr sz="2000">
                <a:solidFill>
                  <a:schemeClr val="bg1"/>
                </a:solidFill>
              </a:defRPr>
            </a:lvl7pPr>
            <a:lvl8pPr marL="0" indent="0">
              <a:buNone/>
              <a:defRPr sz="2000">
                <a:solidFill>
                  <a:schemeClr val="bg1"/>
                </a:solidFill>
              </a:defRPr>
            </a:lvl8pPr>
            <a:lvl9pPr marL="0" indent="0">
              <a:buNone/>
              <a:defRPr sz="20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2">
            <a:extLst>
              <a:ext uri="{FF2B5EF4-FFF2-40B4-BE49-F238E27FC236}">
                <a16:creationId xmlns:a16="http://schemas.microsoft.com/office/drawing/2014/main" id="{A0C3A6CE-8F3A-4E14-97D8-FED92D738C91}"/>
              </a:ext>
            </a:extLst>
          </p:cNvPr>
          <p:cNvSpPr>
            <a:spLocks noGrp="1"/>
          </p:cNvSpPr>
          <p:nvPr>
            <p:ph type="body" sz="quarter" idx="18"/>
          </p:nvPr>
        </p:nvSpPr>
        <p:spPr bwMode="gray">
          <a:xfrm>
            <a:off x="6204226" y="2571275"/>
            <a:ext cx="2537999" cy="2615562"/>
          </a:xfrm>
          <a:solidFill>
            <a:schemeClr val="accent1"/>
          </a:solidFill>
        </p:spPr>
        <p:txBody>
          <a:bodyPr lIns="144000" tIns="46800" rIns="144000" bIns="46800" anchor="ctr"/>
          <a:lstStyle>
            <a:lvl1pPr marL="0" indent="0">
              <a:buFont typeface="Arial" panose="020B0604020202020204" pitchFamily="34" charset="0"/>
              <a:buNone/>
              <a:defRPr sz="2000">
                <a:solidFill>
                  <a:schemeClr val="bg1"/>
                </a:solidFill>
              </a:defRPr>
            </a:lvl1pPr>
            <a:lvl2pPr marL="0" indent="0">
              <a:buNone/>
              <a:defRPr sz="2000">
                <a:solidFill>
                  <a:schemeClr val="bg1"/>
                </a:solidFill>
              </a:defRPr>
            </a:lvl2pPr>
            <a:lvl3pPr marL="0" indent="0">
              <a:buNone/>
              <a:defRPr sz="2000">
                <a:solidFill>
                  <a:schemeClr val="bg1"/>
                </a:solidFill>
              </a:defRPr>
            </a:lvl3pPr>
            <a:lvl4pPr marL="0" indent="0">
              <a:buNone/>
              <a:defRPr sz="2000">
                <a:solidFill>
                  <a:schemeClr val="bg1"/>
                </a:solidFill>
              </a:defRPr>
            </a:lvl4pPr>
            <a:lvl5pPr marL="0" indent="0">
              <a:buNone/>
              <a:defRPr sz="2000">
                <a:solidFill>
                  <a:schemeClr val="bg1"/>
                </a:solidFill>
              </a:defRPr>
            </a:lvl5pPr>
            <a:lvl6pPr marL="0" indent="0">
              <a:buNone/>
              <a:defRPr sz="2000">
                <a:solidFill>
                  <a:schemeClr val="bg1"/>
                </a:solidFill>
              </a:defRPr>
            </a:lvl6pPr>
            <a:lvl7pPr marL="0" indent="0">
              <a:buNone/>
              <a:defRPr sz="2000">
                <a:solidFill>
                  <a:schemeClr val="bg1"/>
                </a:solidFill>
              </a:defRPr>
            </a:lvl7pPr>
            <a:lvl8pPr marL="0" indent="0">
              <a:buNone/>
              <a:defRPr sz="2000">
                <a:solidFill>
                  <a:schemeClr val="bg1"/>
                </a:solidFill>
              </a:defRPr>
            </a:lvl8pPr>
            <a:lvl9pPr marL="0" indent="0">
              <a:buNone/>
              <a:defRPr sz="20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6" name="Textplatzhalter 15">
            <a:extLst>
              <a:ext uri="{FF2B5EF4-FFF2-40B4-BE49-F238E27FC236}">
                <a16:creationId xmlns:a16="http://schemas.microsoft.com/office/drawing/2014/main" id="{45F7AB0C-2B16-490D-B5D4-6623D01AB03C}"/>
              </a:ext>
            </a:extLst>
          </p:cNvPr>
          <p:cNvSpPr>
            <a:spLocks noGrp="1"/>
          </p:cNvSpPr>
          <p:nvPr>
            <p:ph type="body" sz="quarter" idx="19"/>
          </p:nvPr>
        </p:nvSpPr>
        <p:spPr bwMode="gray">
          <a:xfrm>
            <a:off x="8958675" y="2571275"/>
            <a:ext cx="2674524" cy="2615562"/>
          </a:xfrm>
          <a:custGeom>
            <a:avLst/>
            <a:gdLst>
              <a:gd name="connsiteX0" fmla="*/ 0 w 2674524"/>
              <a:gd name="connsiteY0" fmla="*/ 0 h 2615562"/>
              <a:gd name="connsiteX1" fmla="*/ 97059 w 2674524"/>
              <a:gd name="connsiteY1" fmla="*/ 0 h 2615562"/>
              <a:gd name="connsiteX2" fmla="*/ 2404649 w 2674524"/>
              <a:gd name="connsiteY2" fmla="*/ 0 h 2615562"/>
              <a:gd name="connsiteX3" fmla="*/ 2410128 w 2674524"/>
              <a:gd name="connsiteY3" fmla="*/ 0 h 2615562"/>
              <a:gd name="connsiteX4" fmla="*/ 2425021 w 2674524"/>
              <a:gd name="connsiteY4" fmla="*/ 3205 h 2615562"/>
              <a:gd name="connsiteX5" fmla="*/ 2440107 w 2674524"/>
              <a:gd name="connsiteY5" fmla="*/ 6599 h 2615562"/>
              <a:gd name="connsiteX6" fmla="*/ 2455005 w 2674524"/>
              <a:gd name="connsiteY6" fmla="*/ 11501 h 2615562"/>
              <a:gd name="connsiteX7" fmla="*/ 2468394 w 2674524"/>
              <a:gd name="connsiteY7" fmla="*/ 18290 h 2615562"/>
              <a:gd name="connsiteX8" fmla="*/ 2481595 w 2674524"/>
              <a:gd name="connsiteY8" fmla="*/ 24889 h 2615562"/>
              <a:gd name="connsiteX9" fmla="*/ 2493286 w 2674524"/>
              <a:gd name="connsiteY9" fmla="*/ 34883 h 2615562"/>
              <a:gd name="connsiteX10" fmla="*/ 2504978 w 2674524"/>
              <a:gd name="connsiteY10" fmla="*/ 43180 h 2615562"/>
              <a:gd name="connsiteX11" fmla="*/ 2514973 w 2674524"/>
              <a:gd name="connsiteY11" fmla="*/ 54871 h 2615562"/>
              <a:gd name="connsiteX12" fmla="*/ 2523270 w 2674524"/>
              <a:gd name="connsiteY12" fmla="*/ 66562 h 2615562"/>
              <a:gd name="connsiteX13" fmla="*/ 2531568 w 2674524"/>
              <a:gd name="connsiteY13" fmla="*/ 78064 h 2615562"/>
              <a:gd name="connsiteX14" fmla="*/ 2539865 w 2674524"/>
              <a:gd name="connsiteY14" fmla="*/ 91452 h 2615562"/>
              <a:gd name="connsiteX15" fmla="*/ 2544768 w 2674524"/>
              <a:gd name="connsiteY15" fmla="*/ 106349 h 2615562"/>
              <a:gd name="connsiteX16" fmla="*/ 2549860 w 2674524"/>
              <a:gd name="connsiteY16" fmla="*/ 119737 h 2615562"/>
              <a:gd name="connsiteX17" fmla="*/ 2553254 w 2674524"/>
              <a:gd name="connsiteY17" fmla="*/ 134633 h 2615562"/>
              <a:gd name="connsiteX18" fmla="*/ 2554763 w 2674524"/>
              <a:gd name="connsiteY18" fmla="*/ 151415 h 2615562"/>
              <a:gd name="connsiteX19" fmla="*/ 2674524 w 2674524"/>
              <a:gd name="connsiteY19" fmla="*/ 2460775 h 2615562"/>
              <a:gd name="connsiteX20" fmla="*/ 2674524 w 2674524"/>
              <a:gd name="connsiteY20" fmla="*/ 2494898 h 2615562"/>
              <a:gd name="connsiteX21" fmla="*/ 2671304 w 2674524"/>
              <a:gd name="connsiteY21" fmla="*/ 2509207 h 2615562"/>
              <a:gd name="connsiteX22" fmla="*/ 2666213 w 2674524"/>
              <a:gd name="connsiteY22" fmla="*/ 2522406 h 2615562"/>
              <a:gd name="connsiteX23" fmla="*/ 2661310 w 2674524"/>
              <a:gd name="connsiteY23" fmla="*/ 2535794 h 2615562"/>
              <a:gd name="connsiteX24" fmla="*/ 2654709 w 2674524"/>
              <a:gd name="connsiteY24" fmla="*/ 2548994 h 2615562"/>
              <a:gd name="connsiteX25" fmla="*/ 2646412 w 2674524"/>
              <a:gd name="connsiteY25" fmla="*/ 2560685 h 2615562"/>
              <a:gd name="connsiteX26" fmla="*/ 2636417 w 2674524"/>
              <a:gd name="connsiteY26" fmla="*/ 2570679 h 2615562"/>
              <a:gd name="connsiteX27" fmla="*/ 2626423 w 2674524"/>
              <a:gd name="connsiteY27" fmla="*/ 2580672 h 2615562"/>
              <a:gd name="connsiteX28" fmla="*/ 2614731 w 2674524"/>
              <a:gd name="connsiteY28" fmla="*/ 2588969 h 2615562"/>
              <a:gd name="connsiteX29" fmla="*/ 2603039 w 2674524"/>
              <a:gd name="connsiteY29" fmla="*/ 2597266 h 2615562"/>
              <a:gd name="connsiteX30" fmla="*/ 2589838 w 2674524"/>
              <a:gd name="connsiteY30" fmla="*/ 2604054 h 2615562"/>
              <a:gd name="connsiteX31" fmla="*/ 2576449 w 2674524"/>
              <a:gd name="connsiteY31" fmla="*/ 2608957 h 2615562"/>
              <a:gd name="connsiteX32" fmla="*/ 2563060 w 2674524"/>
              <a:gd name="connsiteY32" fmla="*/ 2612351 h 2615562"/>
              <a:gd name="connsiteX33" fmla="*/ 2548163 w 2674524"/>
              <a:gd name="connsiteY33" fmla="*/ 2614048 h 2615562"/>
              <a:gd name="connsiteX34" fmla="*/ 2531568 w 2674524"/>
              <a:gd name="connsiteY34" fmla="*/ 2615557 h 2615562"/>
              <a:gd name="connsiteX35" fmla="*/ 2404649 w 2674524"/>
              <a:gd name="connsiteY35" fmla="*/ 2615557 h 2615562"/>
              <a:gd name="connsiteX36" fmla="*/ 2404649 w 2674524"/>
              <a:gd name="connsiteY36" fmla="*/ 2615562 h 2615562"/>
              <a:gd name="connsiteX37" fmla="*/ 0 w 2674524"/>
              <a:gd name="connsiteY37" fmla="*/ 2615562 h 261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74524" h="2615562">
                <a:moveTo>
                  <a:pt x="0" y="0"/>
                </a:moveTo>
                <a:lnTo>
                  <a:pt x="97059" y="0"/>
                </a:lnTo>
                <a:lnTo>
                  <a:pt x="2404649" y="0"/>
                </a:lnTo>
                <a:lnTo>
                  <a:pt x="2410128" y="0"/>
                </a:lnTo>
                <a:lnTo>
                  <a:pt x="2425021" y="3205"/>
                </a:lnTo>
                <a:cubicBezTo>
                  <a:pt x="2430113" y="4336"/>
                  <a:pt x="2435016" y="5467"/>
                  <a:pt x="2440107" y="6599"/>
                </a:cubicBezTo>
                <a:cubicBezTo>
                  <a:pt x="2445010" y="8296"/>
                  <a:pt x="2450102" y="9804"/>
                  <a:pt x="2455005" y="11501"/>
                </a:cubicBezTo>
                <a:cubicBezTo>
                  <a:pt x="2459531" y="13764"/>
                  <a:pt x="2463868" y="16027"/>
                  <a:pt x="2468394" y="18290"/>
                </a:cubicBezTo>
                <a:cubicBezTo>
                  <a:pt x="2472731" y="20552"/>
                  <a:pt x="2477257" y="22627"/>
                  <a:pt x="2481595" y="24889"/>
                </a:cubicBezTo>
                <a:cubicBezTo>
                  <a:pt x="2485555" y="28284"/>
                  <a:pt x="2489326" y="31489"/>
                  <a:pt x="2493286" y="34883"/>
                </a:cubicBezTo>
                <a:cubicBezTo>
                  <a:pt x="2497247" y="37712"/>
                  <a:pt x="2501018" y="40352"/>
                  <a:pt x="2504978" y="43180"/>
                </a:cubicBezTo>
                <a:cubicBezTo>
                  <a:pt x="2508373" y="47140"/>
                  <a:pt x="2511578" y="50911"/>
                  <a:pt x="2514973" y="54871"/>
                </a:cubicBezTo>
                <a:cubicBezTo>
                  <a:pt x="2517802" y="58831"/>
                  <a:pt x="2520442" y="62602"/>
                  <a:pt x="2523270" y="66562"/>
                </a:cubicBezTo>
                <a:cubicBezTo>
                  <a:pt x="2526099" y="70333"/>
                  <a:pt x="2528739" y="74293"/>
                  <a:pt x="2531568" y="78064"/>
                </a:cubicBezTo>
                <a:cubicBezTo>
                  <a:pt x="2534396" y="82590"/>
                  <a:pt x="2537037" y="86927"/>
                  <a:pt x="2539865" y="91452"/>
                </a:cubicBezTo>
                <a:cubicBezTo>
                  <a:pt x="2541562" y="96355"/>
                  <a:pt x="2543071" y="101446"/>
                  <a:pt x="2544768" y="106349"/>
                </a:cubicBezTo>
                <a:cubicBezTo>
                  <a:pt x="2546465" y="110874"/>
                  <a:pt x="2548163" y="115211"/>
                  <a:pt x="2549860" y="119737"/>
                </a:cubicBezTo>
                <a:cubicBezTo>
                  <a:pt x="2550991" y="124639"/>
                  <a:pt x="2552123" y="129730"/>
                  <a:pt x="2553254" y="134633"/>
                </a:cubicBezTo>
                <a:cubicBezTo>
                  <a:pt x="2553820" y="140290"/>
                  <a:pt x="2554197" y="145758"/>
                  <a:pt x="2554763" y="151415"/>
                </a:cubicBezTo>
                <a:lnTo>
                  <a:pt x="2674524" y="2460775"/>
                </a:lnTo>
                <a:lnTo>
                  <a:pt x="2674524" y="2494898"/>
                </a:lnTo>
                <a:lnTo>
                  <a:pt x="2671304" y="2509207"/>
                </a:lnTo>
                <a:cubicBezTo>
                  <a:pt x="2669607" y="2513544"/>
                  <a:pt x="2667910" y="2518069"/>
                  <a:pt x="2666213" y="2522406"/>
                </a:cubicBezTo>
                <a:cubicBezTo>
                  <a:pt x="2664515" y="2526932"/>
                  <a:pt x="2663007" y="2531269"/>
                  <a:pt x="2661310" y="2535794"/>
                </a:cubicBezTo>
                <a:cubicBezTo>
                  <a:pt x="2659047" y="2540131"/>
                  <a:pt x="2656972" y="2544657"/>
                  <a:pt x="2654709" y="2548994"/>
                </a:cubicBezTo>
                <a:cubicBezTo>
                  <a:pt x="2651881" y="2552954"/>
                  <a:pt x="2649241" y="2556725"/>
                  <a:pt x="2646412" y="2560685"/>
                </a:cubicBezTo>
                <a:cubicBezTo>
                  <a:pt x="2643018" y="2564079"/>
                  <a:pt x="2639812" y="2567284"/>
                  <a:pt x="2636417" y="2570679"/>
                </a:cubicBezTo>
                <a:cubicBezTo>
                  <a:pt x="2633023" y="2574073"/>
                  <a:pt x="2629817" y="2577278"/>
                  <a:pt x="2626423" y="2580672"/>
                </a:cubicBezTo>
                <a:cubicBezTo>
                  <a:pt x="2622462" y="2583501"/>
                  <a:pt x="2618691" y="2586141"/>
                  <a:pt x="2614731" y="2588969"/>
                </a:cubicBezTo>
                <a:cubicBezTo>
                  <a:pt x="2610771" y="2591798"/>
                  <a:pt x="2606999" y="2594438"/>
                  <a:pt x="2603039" y="2597266"/>
                </a:cubicBezTo>
                <a:cubicBezTo>
                  <a:pt x="2598702" y="2599529"/>
                  <a:pt x="2594176" y="2601791"/>
                  <a:pt x="2589838" y="2604054"/>
                </a:cubicBezTo>
                <a:cubicBezTo>
                  <a:pt x="2585313" y="2605751"/>
                  <a:pt x="2580975" y="2607260"/>
                  <a:pt x="2576449" y="2608957"/>
                </a:cubicBezTo>
                <a:cubicBezTo>
                  <a:pt x="2571924" y="2610088"/>
                  <a:pt x="2567586" y="2611220"/>
                  <a:pt x="2563060" y="2612351"/>
                </a:cubicBezTo>
                <a:cubicBezTo>
                  <a:pt x="2558157" y="2612917"/>
                  <a:pt x="2553066" y="2613482"/>
                  <a:pt x="2548163" y="2614048"/>
                </a:cubicBezTo>
                <a:cubicBezTo>
                  <a:pt x="2542694" y="2614614"/>
                  <a:pt x="2537037" y="2614991"/>
                  <a:pt x="2531568" y="2615557"/>
                </a:cubicBezTo>
                <a:lnTo>
                  <a:pt x="2404649" y="2615557"/>
                </a:lnTo>
                <a:lnTo>
                  <a:pt x="2404649" y="2615562"/>
                </a:lnTo>
                <a:lnTo>
                  <a:pt x="0" y="2615562"/>
                </a:lnTo>
                <a:close/>
              </a:path>
            </a:pathLst>
          </a:custGeom>
          <a:solidFill>
            <a:schemeClr val="accent1"/>
          </a:solidFill>
        </p:spPr>
        <p:txBody>
          <a:bodyPr wrap="square" lIns="144000" tIns="46800" rIns="144000" bIns="46800" anchor="ctr">
            <a:noAutofit/>
          </a:bodyPr>
          <a:lstStyle>
            <a:lvl1pPr marL="0" indent="0">
              <a:buFont typeface="Arial" panose="020B0604020202020204" pitchFamily="34" charset="0"/>
              <a:buNone/>
              <a:defRPr sz="2000">
                <a:solidFill>
                  <a:schemeClr val="bg1"/>
                </a:solidFill>
              </a:defRPr>
            </a:lvl1pPr>
            <a:lvl2pPr marL="0" indent="0">
              <a:buNone/>
              <a:defRPr sz="2000">
                <a:solidFill>
                  <a:schemeClr val="bg1"/>
                </a:solidFill>
              </a:defRPr>
            </a:lvl2pPr>
            <a:lvl3pPr marL="0" indent="0">
              <a:buNone/>
              <a:defRPr sz="2000">
                <a:solidFill>
                  <a:schemeClr val="bg1"/>
                </a:solidFill>
              </a:defRPr>
            </a:lvl3pPr>
            <a:lvl4pPr marL="0" indent="0">
              <a:buNone/>
              <a:defRPr sz="2000">
                <a:solidFill>
                  <a:schemeClr val="bg1"/>
                </a:solidFill>
              </a:defRPr>
            </a:lvl4pPr>
            <a:lvl5pPr marL="0" indent="0">
              <a:buNone/>
              <a:defRPr sz="2000">
                <a:solidFill>
                  <a:schemeClr val="bg1"/>
                </a:solidFill>
              </a:defRPr>
            </a:lvl5pPr>
            <a:lvl6pPr marL="0" indent="0">
              <a:buNone/>
              <a:defRPr sz="2000">
                <a:solidFill>
                  <a:schemeClr val="bg1"/>
                </a:solidFill>
              </a:defRPr>
            </a:lvl6pPr>
            <a:lvl7pPr marL="0" indent="0">
              <a:buNone/>
              <a:defRPr sz="2000">
                <a:solidFill>
                  <a:schemeClr val="bg1"/>
                </a:solidFill>
              </a:defRPr>
            </a:lvl7pPr>
            <a:lvl8pPr marL="0" indent="0">
              <a:buNone/>
              <a:defRPr sz="2000">
                <a:solidFill>
                  <a:schemeClr val="bg1"/>
                </a:solidFill>
              </a:defRPr>
            </a:lvl8pPr>
            <a:lvl9pPr marL="0" indent="0">
              <a:buNone/>
              <a:defRPr sz="20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321232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vollflächiges Bild">
    <p:spTree>
      <p:nvGrpSpPr>
        <p:cNvPr id="1" name=""/>
        <p:cNvGrpSpPr/>
        <p:nvPr/>
      </p:nvGrpSpPr>
      <p:grpSpPr>
        <a:xfrm>
          <a:off x="0" y="0"/>
          <a:ext cx="0" cy="0"/>
          <a:chOff x="0" y="0"/>
          <a:chExt cx="0" cy="0"/>
        </a:xfrm>
      </p:grpSpPr>
      <p:sp>
        <p:nvSpPr>
          <p:cNvPr id="7" name="Bildplatzhalter 11">
            <a:extLst>
              <a:ext uri="{FF2B5EF4-FFF2-40B4-BE49-F238E27FC236}">
                <a16:creationId xmlns:a16="http://schemas.microsoft.com/office/drawing/2014/main" id="{BDEB7C70-038B-42AC-9A72-EF92CC132AFF}"/>
              </a:ext>
            </a:extLst>
          </p:cNvPr>
          <p:cNvSpPr>
            <a:spLocks noGrp="1"/>
          </p:cNvSpPr>
          <p:nvPr>
            <p:ph type="pic" sz="quarter" idx="16"/>
          </p:nvPr>
        </p:nvSpPr>
        <p:spPr bwMode="gray">
          <a:xfrm>
            <a:off x="0" y="1165225"/>
            <a:ext cx="12192000" cy="5692775"/>
          </a:xfrm>
        </p:spPr>
        <p:txBody>
          <a:bodyPr tIns="0" bIns="900000" anchor="ctr"/>
          <a:lstStyle>
            <a:lvl1pPr algn="ctr">
              <a:defRPr sz="1800"/>
            </a:lvl1pPr>
          </a:lstStyle>
          <a:p>
            <a:r>
              <a:rPr lang="de-DE"/>
              <a:t>Bild durch Klicken auf Symbol hinzufügen</a:t>
            </a:r>
          </a:p>
        </p:txBody>
      </p:sp>
      <p:sp>
        <p:nvSpPr>
          <p:cNvPr id="12" name="Textplatzhalter 11">
            <a:extLst>
              <a:ext uri="{FF2B5EF4-FFF2-40B4-BE49-F238E27FC236}">
                <a16:creationId xmlns:a16="http://schemas.microsoft.com/office/drawing/2014/main" id="{65603FF2-6ADB-41D2-8CBF-997B8ECC74F4}"/>
              </a:ext>
            </a:extLst>
          </p:cNvPr>
          <p:cNvSpPr>
            <a:spLocks noGrp="1"/>
          </p:cNvSpPr>
          <p:nvPr>
            <p:ph type="body" sz="quarter" idx="17"/>
          </p:nvPr>
        </p:nvSpPr>
        <p:spPr bwMode="gray">
          <a:xfrm>
            <a:off x="0" y="2993907"/>
            <a:ext cx="3959225" cy="2615557"/>
          </a:xfrm>
          <a:custGeom>
            <a:avLst/>
            <a:gdLst>
              <a:gd name="connsiteX0" fmla="*/ 0 w 3959225"/>
              <a:gd name="connsiteY0" fmla="*/ 0 h 2615557"/>
              <a:gd name="connsiteX1" fmla="*/ 3694829 w 3959225"/>
              <a:gd name="connsiteY1" fmla="*/ 0 h 2615557"/>
              <a:gd name="connsiteX2" fmla="*/ 3709722 w 3959225"/>
              <a:gd name="connsiteY2" fmla="*/ 3205 h 2615557"/>
              <a:gd name="connsiteX3" fmla="*/ 3724808 w 3959225"/>
              <a:gd name="connsiteY3" fmla="*/ 6599 h 2615557"/>
              <a:gd name="connsiteX4" fmla="*/ 3739706 w 3959225"/>
              <a:gd name="connsiteY4" fmla="*/ 11501 h 2615557"/>
              <a:gd name="connsiteX5" fmla="*/ 3753095 w 3959225"/>
              <a:gd name="connsiteY5" fmla="*/ 18290 h 2615557"/>
              <a:gd name="connsiteX6" fmla="*/ 3766296 w 3959225"/>
              <a:gd name="connsiteY6" fmla="*/ 24889 h 2615557"/>
              <a:gd name="connsiteX7" fmla="*/ 3777987 w 3959225"/>
              <a:gd name="connsiteY7" fmla="*/ 34883 h 2615557"/>
              <a:gd name="connsiteX8" fmla="*/ 3789679 w 3959225"/>
              <a:gd name="connsiteY8" fmla="*/ 43180 h 2615557"/>
              <a:gd name="connsiteX9" fmla="*/ 3799674 w 3959225"/>
              <a:gd name="connsiteY9" fmla="*/ 54871 h 2615557"/>
              <a:gd name="connsiteX10" fmla="*/ 3807971 w 3959225"/>
              <a:gd name="connsiteY10" fmla="*/ 66562 h 2615557"/>
              <a:gd name="connsiteX11" fmla="*/ 3816269 w 3959225"/>
              <a:gd name="connsiteY11" fmla="*/ 78064 h 2615557"/>
              <a:gd name="connsiteX12" fmla="*/ 3824566 w 3959225"/>
              <a:gd name="connsiteY12" fmla="*/ 91452 h 2615557"/>
              <a:gd name="connsiteX13" fmla="*/ 3829469 w 3959225"/>
              <a:gd name="connsiteY13" fmla="*/ 106349 h 2615557"/>
              <a:gd name="connsiteX14" fmla="*/ 3834561 w 3959225"/>
              <a:gd name="connsiteY14" fmla="*/ 119737 h 2615557"/>
              <a:gd name="connsiteX15" fmla="*/ 3837955 w 3959225"/>
              <a:gd name="connsiteY15" fmla="*/ 134633 h 2615557"/>
              <a:gd name="connsiteX16" fmla="*/ 3839464 w 3959225"/>
              <a:gd name="connsiteY16" fmla="*/ 151415 h 2615557"/>
              <a:gd name="connsiteX17" fmla="*/ 3959225 w 3959225"/>
              <a:gd name="connsiteY17" fmla="*/ 2460775 h 2615557"/>
              <a:gd name="connsiteX18" fmla="*/ 3959225 w 3959225"/>
              <a:gd name="connsiteY18" fmla="*/ 2494898 h 2615557"/>
              <a:gd name="connsiteX19" fmla="*/ 3956005 w 3959225"/>
              <a:gd name="connsiteY19" fmla="*/ 2509207 h 2615557"/>
              <a:gd name="connsiteX20" fmla="*/ 3950914 w 3959225"/>
              <a:gd name="connsiteY20" fmla="*/ 2522406 h 2615557"/>
              <a:gd name="connsiteX21" fmla="*/ 3946011 w 3959225"/>
              <a:gd name="connsiteY21" fmla="*/ 2535794 h 2615557"/>
              <a:gd name="connsiteX22" fmla="*/ 3939410 w 3959225"/>
              <a:gd name="connsiteY22" fmla="*/ 2548994 h 2615557"/>
              <a:gd name="connsiteX23" fmla="*/ 3931113 w 3959225"/>
              <a:gd name="connsiteY23" fmla="*/ 2560685 h 2615557"/>
              <a:gd name="connsiteX24" fmla="*/ 3921118 w 3959225"/>
              <a:gd name="connsiteY24" fmla="*/ 2570679 h 2615557"/>
              <a:gd name="connsiteX25" fmla="*/ 3911124 w 3959225"/>
              <a:gd name="connsiteY25" fmla="*/ 2580672 h 2615557"/>
              <a:gd name="connsiteX26" fmla="*/ 3899432 w 3959225"/>
              <a:gd name="connsiteY26" fmla="*/ 2588969 h 2615557"/>
              <a:gd name="connsiteX27" fmla="*/ 3887740 w 3959225"/>
              <a:gd name="connsiteY27" fmla="*/ 2597266 h 2615557"/>
              <a:gd name="connsiteX28" fmla="*/ 3874539 w 3959225"/>
              <a:gd name="connsiteY28" fmla="*/ 2604054 h 2615557"/>
              <a:gd name="connsiteX29" fmla="*/ 3861150 w 3959225"/>
              <a:gd name="connsiteY29" fmla="*/ 2608957 h 2615557"/>
              <a:gd name="connsiteX30" fmla="*/ 3847761 w 3959225"/>
              <a:gd name="connsiteY30" fmla="*/ 2612351 h 2615557"/>
              <a:gd name="connsiteX31" fmla="*/ 3832864 w 3959225"/>
              <a:gd name="connsiteY31" fmla="*/ 2614048 h 2615557"/>
              <a:gd name="connsiteX32" fmla="*/ 3816269 w 3959225"/>
              <a:gd name="connsiteY32" fmla="*/ 2615557 h 2615557"/>
              <a:gd name="connsiteX33" fmla="*/ 0 w 3959225"/>
              <a:gd name="connsiteY33" fmla="*/ 2615557 h 261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59225" h="2615557">
                <a:moveTo>
                  <a:pt x="0" y="0"/>
                </a:moveTo>
                <a:lnTo>
                  <a:pt x="3694829" y="0"/>
                </a:lnTo>
                <a:lnTo>
                  <a:pt x="3709722" y="3205"/>
                </a:lnTo>
                <a:cubicBezTo>
                  <a:pt x="3714814" y="4336"/>
                  <a:pt x="3719717" y="5467"/>
                  <a:pt x="3724808" y="6599"/>
                </a:cubicBezTo>
                <a:cubicBezTo>
                  <a:pt x="3729711" y="8296"/>
                  <a:pt x="3734803" y="9804"/>
                  <a:pt x="3739706" y="11501"/>
                </a:cubicBezTo>
                <a:cubicBezTo>
                  <a:pt x="3744232" y="13764"/>
                  <a:pt x="3748569" y="16027"/>
                  <a:pt x="3753095" y="18290"/>
                </a:cubicBezTo>
                <a:cubicBezTo>
                  <a:pt x="3757432" y="20552"/>
                  <a:pt x="3761958" y="22627"/>
                  <a:pt x="3766296" y="24889"/>
                </a:cubicBezTo>
                <a:cubicBezTo>
                  <a:pt x="3770256" y="28284"/>
                  <a:pt x="3774027" y="31489"/>
                  <a:pt x="3777987" y="34883"/>
                </a:cubicBezTo>
                <a:cubicBezTo>
                  <a:pt x="3781948" y="37712"/>
                  <a:pt x="3785719" y="40352"/>
                  <a:pt x="3789679" y="43180"/>
                </a:cubicBezTo>
                <a:cubicBezTo>
                  <a:pt x="3793074" y="47140"/>
                  <a:pt x="3796279" y="50911"/>
                  <a:pt x="3799674" y="54871"/>
                </a:cubicBezTo>
                <a:cubicBezTo>
                  <a:pt x="3802503" y="58831"/>
                  <a:pt x="3805143" y="62602"/>
                  <a:pt x="3807971" y="66562"/>
                </a:cubicBezTo>
                <a:cubicBezTo>
                  <a:pt x="3810800" y="70333"/>
                  <a:pt x="3813440" y="74293"/>
                  <a:pt x="3816269" y="78064"/>
                </a:cubicBezTo>
                <a:cubicBezTo>
                  <a:pt x="3819097" y="82590"/>
                  <a:pt x="3821738" y="86927"/>
                  <a:pt x="3824566" y="91452"/>
                </a:cubicBezTo>
                <a:cubicBezTo>
                  <a:pt x="3826263" y="96355"/>
                  <a:pt x="3827772" y="101446"/>
                  <a:pt x="3829469" y="106349"/>
                </a:cubicBezTo>
                <a:cubicBezTo>
                  <a:pt x="3831166" y="110874"/>
                  <a:pt x="3832864" y="115211"/>
                  <a:pt x="3834561" y="119737"/>
                </a:cubicBezTo>
                <a:cubicBezTo>
                  <a:pt x="3835692" y="124639"/>
                  <a:pt x="3836824" y="129730"/>
                  <a:pt x="3837955" y="134633"/>
                </a:cubicBezTo>
                <a:cubicBezTo>
                  <a:pt x="3838521" y="140290"/>
                  <a:pt x="3838898" y="145758"/>
                  <a:pt x="3839464" y="151415"/>
                </a:cubicBezTo>
                <a:lnTo>
                  <a:pt x="3959225" y="2460775"/>
                </a:lnTo>
                <a:lnTo>
                  <a:pt x="3959225" y="2494898"/>
                </a:lnTo>
                <a:lnTo>
                  <a:pt x="3956005" y="2509207"/>
                </a:lnTo>
                <a:cubicBezTo>
                  <a:pt x="3954308" y="2513544"/>
                  <a:pt x="3952611" y="2518069"/>
                  <a:pt x="3950914" y="2522406"/>
                </a:cubicBezTo>
                <a:cubicBezTo>
                  <a:pt x="3949216" y="2526932"/>
                  <a:pt x="3947708" y="2531269"/>
                  <a:pt x="3946011" y="2535794"/>
                </a:cubicBezTo>
                <a:cubicBezTo>
                  <a:pt x="3943748" y="2540131"/>
                  <a:pt x="3941673" y="2544657"/>
                  <a:pt x="3939410" y="2548994"/>
                </a:cubicBezTo>
                <a:cubicBezTo>
                  <a:pt x="3936582" y="2552954"/>
                  <a:pt x="3933942" y="2556725"/>
                  <a:pt x="3931113" y="2560685"/>
                </a:cubicBezTo>
                <a:cubicBezTo>
                  <a:pt x="3927719" y="2564079"/>
                  <a:pt x="3924513" y="2567284"/>
                  <a:pt x="3921118" y="2570679"/>
                </a:cubicBezTo>
                <a:cubicBezTo>
                  <a:pt x="3917724" y="2574073"/>
                  <a:pt x="3914518" y="2577278"/>
                  <a:pt x="3911124" y="2580672"/>
                </a:cubicBezTo>
                <a:cubicBezTo>
                  <a:pt x="3907163" y="2583501"/>
                  <a:pt x="3903392" y="2586141"/>
                  <a:pt x="3899432" y="2588969"/>
                </a:cubicBezTo>
                <a:cubicBezTo>
                  <a:pt x="3895472" y="2591798"/>
                  <a:pt x="3891700" y="2594438"/>
                  <a:pt x="3887740" y="2597266"/>
                </a:cubicBezTo>
                <a:cubicBezTo>
                  <a:pt x="3883403" y="2599529"/>
                  <a:pt x="3878877" y="2601791"/>
                  <a:pt x="3874539" y="2604054"/>
                </a:cubicBezTo>
                <a:cubicBezTo>
                  <a:pt x="3870014" y="2605751"/>
                  <a:pt x="3865676" y="2607260"/>
                  <a:pt x="3861150" y="2608957"/>
                </a:cubicBezTo>
                <a:cubicBezTo>
                  <a:pt x="3856625" y="2610088"/>
                  <a:pt x="3852287" y="2611220"/>
                  <a:pt x="3847761" y="2612351"/>
                </a:cubicBezTo>
                <a:cubicBezTo>
                  <a:pt x="3842858" y="2612917"/>
                  <a:pt x="3837767" y="2613482"/>
                  <a:pt x="3832864" y="2614048"/>
                </a:cubicBezTo>
                <a:cubicBezTo>
                  <a:pt x="3827395" y="2614614"/>
                  <a:pt x="3821738" y="2614991"/>
                  <a:pt x="3816269" y="2615557"/>
                </a:cubicBezTo>
                <a:lnTo>
                  <a:pt x="0" y="2615557"/>
                </a:lnTo>
                <a:close/>
              </a:path>
            </a:pathLst>
          </a:custGeom>
          <a:solidFill>
            <a:schemeClr val="accent1"/>
          </a:solidFill>
        </p:spPr>
        <p:txBody>
          <a:bodyPr wrap="square" lIns="673200" rIns="360000" anchor="ctr">
            <a:noAutofit/>
          </a:bodyPr>
          <a:lstStyle>
            <a:lvl1pPr marL="0" indent="0">
              <a:buFont typeface="Arial" panose="020B0604020202020204" pitchFamily="34" charset="0"/>
              <a:buNone/>
              <a:defRPr sz="2000">
                <a:solidFill>
                  <a:schemeClr val="bg1"/>
                </a:solidFill>
              </a:defRPr>
            </a:lvl1pPr>
            <a:lvl2pPr marL="0" indent="0">
              <a:buNone/>
              <a:defRPr sz="2000">
                <a:solidFill>
                  <a:schemeClr val="bg1"/>
                </a:solidFill>
              </a:defRPr>
            </a:lvl2pPr>
            <a:lvl3pPr marL="0" indent="0">
              <a:buNone/>
              <a:defRPr sz="2000">
                <a:solidFill>
                  <a:schemeClr val="bg1"/>
                </a:solidFill>
              </a:defRPr>
            </a:lvl3pPr>
            <a:lvl4pPr marL="0" indent="0">
              <a:buNone/>
              <a:defRPr sz="2000">
                <a:solidFill>
                  <a:schemeClr val="bg1"/>
                </a:solidFill>
              </a:defRPr>
            </a:lvl4pPr>
            <a:lvl5pPr marL="0" indent="0">
              <a:buNone/>
              <a:defRPr sz="2000">
                <a:solidFill>
                  <a:schemeClr val="bg1"/>
                </a:solidFill>
              </a:defRPr>
            </a:lvl5pPr>
            <a:lvl6pPr marL="0" indent="0">
              <a:buNone/>
              <a:defRPr sz="2000">
                <a:solidFill>
                  <a:schemeClr val="bg1"/>
                </a:solidFill>
              </a:defRPr>
            </a:lvl6pPr>
            <a:lvl7pPr marL="0" indent="0">
              <a:buNone/>
              <a:defRPr sz="2000">
                <a:solidFill>
                  <a:schemeClr val="bg1"/>
                </a:solidFill>
              </a:defRPr>
            </a:lvl7pPr>
            <a:lvl8pPr marL="0" indent="0">
              <a:buNone/>
              <a:defRPr sz="2000">
                <a:solidFill>
                  <a:schemeClr val="bg1"/>
                </a:solidFill>
              </a:defRPr>
            </a:lvl8pPr>
            <a:lvl9pPr marL="0" indent="0">
              <a:buNone/>
              <a:defRPr sz="20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393DAA75-3981-4B75-83F6-67ED50C60DA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4237468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vollflächiges Bild 2">
    <p:spTree>
      <p:nvGrpSpPr>
        <p:cNvPr id="1" name=""/>
        <p:cNvGrpSpPr/>
        <p:nvPr/>
      </p:nvGrpSpPr>
      <p:grpSpPr>
        <a:xfrm>
          <a:off x="0" y="0"/>
          <a:ext cx="0" cy="0"/>
          <a:chOff x="0" y="0"/>
          <a:chExt cx="0" cy="0"/>
        </a:xfrm>
      </p:grpSpPr>
      <p:sp>
        <p:nvSpPr>
          <p:cNvPr id="7" name="Bildplatzhalter 11">
            <a:extLst>
              <a:ext uri="{FF2B5EF4-FFF2-40B4-BE49-F238E27FC236}">
                <a16:creationId xmlns:a16="http://schemas.microsoft.com/office/drawing/2014/main" id="{BDEB7C70-038B-42AC-9A72-EF92CC132AFF}"/>
              </a:ext>
            </a:extLst>
          </p:cNvPr>
          <p:cNvSpPr>
            <a:spLocks noGrp="1"/>
          </p:cNvSpPr>
          <p:nvPr>
            <p:ph type="pic" sz="quarter" idx="16"/>
          </p:nvPr>
        </p:nvSpPr>
        <p:spPr bwMode="gray">
          <a:xfrm>
            <a:off x="0" y="1165225"/>
            <a:ext cx="12192000" cy="5692775"/>
          </a:xfrm>
        </p:spPr>
        <p:txBody>
          <a:bodyPr tIns="0" bIns="900000" anchor="ctr"/>
          <a:lstStyle>
            <a:lvl1pPr algn="ctr">
              <a:defRPr sz="1800"/>
            </a:lvl1pPr>
          </a:lstStyle>
          <a:p>
            <a:r>
              <a:rPr lang="de-DE"/>
              <a:t>Bild durch Klicken auf Symbol hinzufügen</a:t>
            </a:r>
            <a:endParaRPr lang="de-DE" dirty="0"/>
          </a:p>
        </p:txBody>
      </p:sp>
      <p:sp>
        <p:nvSpPr>
          <p:cNvPr id="17" name="Textplatzhalter 16">
            <a:extLst>
              <a:ext uri="{FF2B5EF4-FFF2-40B4-BE49-F238E27FC236}">
                <a16:creationId xmlns:a16="http://schemas.microsoft.com/office/drawing/2014/main" id="{2F5A9739-E7A1-4106-A23F-9DE194EBF2B8}"/>
              </a:ext>
            </a:extLst>
          </p:cNvPr>
          <p:cNvSpPr>
            <a:spLocks noGrp="1"/>
          </p:cNvSpPr>
          <p:nvPr>
            <p:ph type="body" sz="quarter" idx="17"/>
          </p:nvPr>
        </p:nvSpPr>
        <p:spPr bwMode="gray">
          <a:xfrm>
            <a:off x="0" y="1882497"/>
            <a:ext cx="6096000" cy="4258231"/>
          </a:xfrm>
          <a:custGeom>
            <a:avLst/>
            <a:gdLst>
              <a:gd name="connsiteX0" fmla="*/ 0 w 6096000"/>
              <a:gd name="connsiteY0" fmla="*/ 0 h 4258231"/>
              <a:gd name="connsiteX1" fmla="*/ 368301 w 6096000"/>
              <a:gd name="connsiteY1" fmla="*/ 0 h 4258231"/>
              <a:gd name="connsiteX2" fmla="*/ 5665553 w 6096000"/>
              <a:gd name="connsiteY2" fmla="*/ 0 h 4258231"/>
              <a:gd name="connsiteX3" fmla="*/ 5689800 w 6096000"/>
              <a:gd name="connsiteY3" fmla="*/ 5218 h 4258231"/>
              <a:gd name="connsiteX4" fmla="*/ 5714360 w 6096000"/>
              <a:gd name="connsiteY4" fmla="*/ 10744 h 4258231"/>
              <a:gd name="connsiteX5" fmla="*/ 5738614 w 6096000"/>
              <a:gd name="connsiteY5" fmla="*/ 18725 h 4258231"/>
              <a:gd name="connsiteX6" fmla="*/ 5760413 w 6096000"/>
              <a:gd name="connsiteY6" fmla="*/ 29777 h 4258231"/>
              <a:gd name="connsiteX7" fmla="*/ 5781904 w 6096000"/>
              <a:gd name="connsiteY7" fmla="*/ 40520 h 4258231"/>
              <a:gd name="connsiteX8" fmla="*/ 5800938 w 6096000"/>
              <a:gd name="connsiteY8" fmla="*/ 56791 h 4258231"/>
              <a:gd name="connsiteX9" fmla="*/ 5819973 w 6096000"/>
              <a:gd name="connsiteY9" fmla="*/ 70299 h 4258231"/>
              <a:gd name="connsiteX10" fmla="*/ 5836245 w 6096000"/>
              <a:gd name="connsiteY10" fmla="*/ 89332 h 4258231"/>
              <a:gd name="connsiteX11" fmla="*/ 5849753 w 6096000"/>
              <a:gd name="connsiteY11" fmla="*/ 108366 h 4258231"/>
              <a:gd name="connsiteX12" fmla="*/ 5863262 w 6096000"/>
              <a:gd name="connsiteY12" fmla="*/ 127091 h 4258231"/>
              <a:gd name="connsiteX13" fmla="*/ 5876770 w 6096000"/>
              <a:gd name="connsiteY13" fmla="*/ 148888 h 4258231"/>
              <a:gd name="connsiteX14" fmla="*/ 5884753 w 6096000"/>
              <a:gd name="connsiteY14" fmla="*/ 173141 h 4258231"/>
              <a:gd name="connsiteX15" fmla="*/ 5893042 w 6096000"/>
              <a:gd name="connsiteY15" fmla="*/ 194937 h 4258231"/>
              <a:gd name="connsiteX16" fmla="*/ 5898568 w 6096000"/>
              <a:gd name="connsiteY16" fmla="*/ 219188 h 4258231"/>
              <a:gd name="connsiteX17" fmla="*/ 5901025 w 6096000"/>
              <a:gd name="connsiteY17" fmla="*/ 246510 h 4258231"/>
              <a:gd name="connsiteX18" fmla="*/ 6096000 w 6096000"/>
              <a:gd name="connsiteY18" fmla="*/ 4006241 h 4258231"/>
              <a:gd name="connsiteX19" fmla="*/ 6096000 w 6096000"/>
              <a:gd name="connsiteY19" fmla="*/ 4061794 h 4258231"/>
              <a:gd name="connsiteX20" fmla="*/ 6090758 w 6096000"/>
              <a:gd name="connsiteY20" fmla="*/ 4085089 h 4258231"/>
              <a:gd name="connsiteX21" fmla="*/ 6082470 w 6096000"/>
              <a:gd name="connsiteY21" fmla="*/ 4106578 h 4258231"/>
              <a:gd name="connsiteX22" fmla="*/ 6074488 w 6096000"/>
              <a:gd name="connsiteY22" fmla="*/ 4128374 h 4258231"/>
              <a:gd name="connsiteX23" fmla="*/ 6063741 w 6096000"/>
              <a:gd name="connsiteY23" fmla="*/ 4149865 h 4258231"/>
              <a:gd name="connsiteX24" fmla="*/ 6050233 w 6096000"/>
              <a:gd name="connsiteY24" fmla="*/ 4168897 h 4258231"/>
              <a:gd name="connsiteX25" fmla="*/ 6033961 w 6096000"/>
              <a:gd name="connsiteY25" fmla="*/ 4185168 h 4258231"/>
              <a:gd name="connsiteX26" fmla="*/ 6017690 w 6096000"/>
              <a:gd name="connsiteY26" fmla="*/ 4201438 h 4258231"/>
              <a:gd name="connsiteX27" fmla="*/ 5998655 w 6096000"/>
              <a:gd name="connsiteY27" fmla="*/ 4214945 h 4258231"/>
              <a:gd name="connsiteX28" fmla="*/ 5979620 w 6096000"/>
              <a:gd name="connsiteY28" fmla="*/ 4228453 h 4258231"/>
              <a:gd name="connsiteX29" fmla="*/ 5958128 w 6096000"/>
              <a:gd name="connsiteY29" fmla="*/ 4239504 h 4258231"/>
              <a:gd name="connsiteX30" fmla="*/ 5936330 w 6096000"/>
              <a:gd name="connsiteY30" fmla="*/ 4247487 h 4258231"/>
              <a:gd name="connsiteX31" fmla="*/ 5914533 w 6096000"/>
              <a:gd name="connsiteY31" fmla="*/ 4253012 h 4258231"/>
              <a:gd name="connsiteX32" fmla="*/ 5890279 w 6096000"/>
              <a:gd name="connsiteY32" fmla="*/ 4255775 h 4258231"/>
              <a:gd name="connsiteX33" fmla="*/ 5863262 w 6096000"/>
              <a:gd name="connsiteY33" fmla="*/ 4258231 h 4258231"/>
              <a:gd name="connsiteX34" fmla="*/ 368301 w 6096000"/>
              <a:gd name="connsiteY34" fmla="*/ 4258231 h 4258231"/>
              <a:gd name="connsiteX35" fmla="*/ 0 w 6096000"/>
              <a:gd name="connsiteY35" fmla="*/ 4258231 h 42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00" h="4258231">
                <a:moveTo>
                  <a:pt x="0" y="0"/>
                </a:moveTo>
                <a:lnTo>
                  <a:pt x="368301" y="0"/>
                </a:lnTo>
                <a:lnTo>
                  <a:pt x="5665553" y="0"/>
                </a:lnTo>
                <a:lnTo>
                  <a:pt x="5689800" y="5218"/>
                </a:lnTo>
                <a:cubicBezTo>
                  <a:pt x="5698090" y="7059"/>
                  <a:pt x="5706072" y="8901"/>
                  <a:pt x="5714360" y="10744"/>
                </a:cubicBezTo>
                <a:cubicBezTo>
                  <a:pt x="5722343" y="13507"/>
                  <a:pt x="5730633" y="15962"/>
                  <a:pt x="5738614" y="18725"/>
                </a:cubicBezTo>
                <a:cubicBezTo>
                  <a:pt x="5745984" y="22408"/>
                  <a:pt x="5753045" y="26093"/>
                  <a:pt x="5760413" y="29777"/>
                </a:cubicBezTo>
                <a:cubicBezTo>
                  <a:pt x="5767474" y="33459"/>
                  <a:pt x="5774842" y="36838"/>
                  <a:pt x="5781904" y="40520"/>
                </a:cubicBezTo>
                <a:cubicBezTo>
                  <a:pt x="5788351" y="46048"/>
                  <a:pt x="5794491" y="51266"/>
                  <a:pt x="5800938" y="56791"/>
                </a:cubicBezTo>
                <a:cubicBezTo>
                  <a:pt x="5807387" y="61397"/>
                  <a:pt x="5813525" y="65695"/>
                  <a:pt x="5819973" y="70299"/>
                </a:cubicBezTo>
                <a:cubicBezTo>
                  <a:pt x="5825500" y="76746"/>
                  <a:pt x="5830718" y="82886"/>
                  <a:pt x="5836245" y="89332"/>
                </a:cubicBezTo>
                <a:cubicBezTo>
                  <a:pt x="5840851" y="95780"/>
                  <a:pt x="5845149" y="101919"/>
                  <a:pt x="5849753" y="108366"/>
                </a:cubicBezTo>
                <a:cubicBezTo>
                  <a:pt x="5854359" y="114505"/>
                  <a:pt x="5858656" y="120952"/>
                  <a:pt x="5863262" y="127091"/>
                </a:cubicBezTo>
                <a:cubicBezTo>
                  <a:pt x="5867867" y="134460"/>
                  <a:pt x="5872167" y="141521"/>
                  <a:pt x="5876770" y="148888"/>
                </a:cubicBezTo>
                <a:cubicBezTo>
                  <a:pt x="5879533" y="156870"/>
                  <a:pt x="5881990" y="165159"/>
                  <a:pt x="5884753" y="173141"/>
                </a:cubicBezTo>
                <a:cubicBezTo>
                  <a:pt x="5887516" y="180508"/>
                  <a:pt x="5890279" y="187569"/>
                  <a:pt x="5893042" y="194937"/>
                </a:cubicBezTo>
                <a:cubicBezTo>
                  <a:pt x="5894884" y="202917"/>
                  <a:pt x="5896727" y="211205"/>
                  <a:pt x="5898568" y="219188"/>
                </a:cubicBezTo>
                <a:cubicBezTo>
                  <a:pt x="5899490" y="228398"/>
                  <a:pt x="5900103" y="237300"/>
                  <a:pt x="5901025" y="246510"/>
                </a:cubicBezTo>
                <a:lnTo>
                  <a:pt x="6096000" y="4006241"/>
                </a:lnTo>
                <a:lnTo>
                  <a:pt x="6096000" y="4061794"/>
                </a:lnTo>
                <a:lnTo>
                  <a:pt x="6090758" y="4085089"/>
                </a:lnTo>
                <a:cubicBezTo>
                  <a:pt x="6087995" y="4092150"/>
                  <a:pt x="6085232" y="4099517"/>
                  <a:pt x="6082470" y="4106578"/>
                </a:cubicBezTo>
                <a:cubicBezTo>
                  <a:pt x="6079705" y="4113946"/>
                  <a:pt x="6077251" y="4121007"/>
                  <a:pt x="6074488" y="4128374"/>
                </a:cubicBezTo>
                <a:cubicBezTo>
                  <a:pt x="6070803" y="4135434"/>
                  <a:pt x="6067425" y="4142804"/>
                  <a:pt x="6063741" y="4149865"/>
                </a:cubicBezTo>
                <a:cubicBezTo>
                  <a:pt x="6059137" y="4156311"/>
                  <a:pt x="6054839" y="4162451"/>
                  <a:pt x="6050233" y="4168897"/>
                </a:cubicBezTo>
                <a:cubicBezTo>
                  <a:pt x="6044707" y="4174423"/>
                  <a:pt x="6039488" y="4179641"/>
                  <a:pt x="6033961" y="4185168"/>
                </a:cubicBezTo>
                <a:cubicBezTo>
                  <a:pt x="6028435" y="4190694"/>
                  <a:pt x="6023215" y="4195912"/>
                  <a:pt x="6017690" y="4201438"/>
                </a:cubicBezTo>
                <a:cubicBezTo>
                  <a:pt x="6011241" y="4206043"/>
                  <a:pt x="6005103" y="4210341"/>
                  <a:pt x="5998655" y="4214945"/>
                </a:cubicBezTo>
                <a:cubicBezTo>
                  <a:pt x="5992208" y="4219551"/>
                  <a:pt x="5986067" y="4223849"/>
                  <a:pt x="5979620" y="4228453"/>
                </a:cubicBezTo>
                <a:cubicBezTo>
                  <a:pt x="5972560" y="4232138"/>
                  <a:pt x="5965190" y="4235820"/>
                  <a:pt x="5958128" y="4239504"/>
                </a:cubicBezTo>
                <a:cubicBezTo>
                  <a:pt x="5950761" y="4242267"/>
                  <a:pt x="5943699" y="4244724"/>
                  <a:pt x="5936330" y="4247487"/>
                </a:cubicBezTo>
                <a:cubicBezTo>
                  <a:pt x="5928964" y="4249328"/>
                  <a:pt x="5921901" y="4251170"/>
                  <a:pt x="5914533" y="4253012"/>
                </a:cubicBezTo>
                <a:cubicBezTo>
                  <a:pt x="5906550" y="4253933"/>
                  <a:pt x="5898262" y="4254853"/>
                  <a:pt x="5890279" y="4255775"/>
                </a:cubicBezTo>
                <a:cubicBezTo>
                  <a:pt x="5881376" y="4256696"/>
                  <a:pt x="5872167" y="4257310"/>
                  <a:pt x="5863262" y="4258231"/>
                </a:cubicBezTo>
                <a:lnTo>
                  <a:pt x="368301" y="4258231"/>
                </a:lnTo>
                <a:lnTo>
                  <a:pt x="0" y="4258231"/>
                </a:lnTo>
                <a:close/>
              </a:path>
            </a:pathLst>
          </a:custGeom>
          <a:solidFill>
            <a:schemeClr val="bg1">
              <a:alpha val="90000"/>
            </a:schemeClr>
          </a:solidFill>
        </p:spPr>
        <p:txBody>
          <a:bodyPr wrap="square" lIns="673200" tIns="432000" rIns="360000" anchor="t">
            <a:noAutofit/>
          </a:bodyPr>
          <a:lstStyle>
            <a:lvl1pPr marL="0" indent="0">
              <a:buFont typeface="Arial" panose="020B0604020202020204" pitchFamily="34" charset="0"/>
              <a:buNone/>
              <a:defRPr sz="2200">
                <a:solidFill>
                  <a:schemeClr val="tx1"/>
                </a:solidFill>
              </a:defRPr>
            </a:lvl1pPr>
            <a:lvl2pPr marL="216000" indent="-216000">
              <a:buFont typeface="Arial" panose="020B0604020202020204" pitchFamily="34" charset="0"/>
              <a:buChar char="•"/>
              <a:defRPr sz="2200">
                <a:solidFill>
                  <a:schemeClr val="tx1"/>
                </a:solidFill>
              </a:defRPr>
            </a:lvl2pPr>
            <a:lvl3pPr marL="432000" indent="-216000">
              <a:buFont typeface="Arial" panose="020B0604020202020204" pitchFamily="34" charset="0"/>
              <a:buChar char="•"/>
              <a:defRPr sz="1800">
                <a:solidFill>
                  <a:schemeClr val="tx1"/>
                </a:solidFill>
              </a:defRPr>
            </a:lvl3pPr>
            <a:lvl4pPr marL="648000" indent="-216000">
              <a:buFont typeface="Arial" panose="020B0604020202020204" pitchFamily="34" charset="0"/>
              <a:buChar char="•"/>
              <a:defRPr sz="1400">
                <a:solidFill>
                  <a:schemeClr val="tx1"/>
                </a:solidFill>
              </a:defRPr>
            </a:lvl4pPr>
            <a:lvl5pPr marL="864000" indent="-216000">
              <a:buFont typeface="Arial" panose="020B0604020202020204" pitchFamily="34" charset="0"/>
              <a:buChar char="•"/>
              <a:defRPr sz="1400">
                <a:solidFill>
                  <a:schemeClr val="tx1"/>
                </a:solidFill>
              </a:defRPr>
            </a:lvl5pPr>
            <a:lvl6pPr marL="864000" indent="-216000">
              <a:buFont typeface="Arial" panose="020B0604020202020204" pitchFamily="34" charset="0"/>
              <a:buChar char="•"/>
              <a:defRPr sz="1400">
                <a:solidFill>
                  <a:schemeClr val="tx1"/>
                </a:solidFill>
              </a:defRPr>
            </a:lvl6pPr>
            <a:lvl7pPr marL="864000" indent="-216000">
              <a:buFont typeface="Arial" panose="020B0604020202020204" pitchFamily="34" charset="0"/>
              <a:buChar char="•"/>
              <a:defRPr sz="1400">
                <a:solidFill>
                  <a:schemeClr val="tx1"/>
                </a:solidFill>
              </a:defRPr>
            </a:lvl7pPr>
            <a:lvl8pPr marL="864000" indent="-216000">
              <a:buFont typeface="Arial" panose="020B0604020202020204" pitchFamily="34" charset="0"/>
              <a:buChar char="•"/>
              <a:defRPr sz="1400">
                <a:solidFill>
                  <a:schemeClr val="tx1"/>
                </a:solidFill>
              </a:defRPr>
            </a:lvl8pPr>
            <a:lvl9pPr marL="864000" indent="-216000">
              <a:buFont typeface="Arial" panose="020B0604020202020204" pitchFamily="34" charset="0"/>
              <a:buChar char="•"/>
              <a:defRPr sz="140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45CDAA14-E193-4193-939D-69F52ACCAE3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1692232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vollflächiges Bild 3">
    <p:spTree>
      <p:nvGrpSpPr>
        <p:cNvPr id="1" name=""/>
        <p:cNvGrpSpPr/>
        <p:nvPr/>
      </p:nvGrpSpPr>
      <p:grpSpPr>
        <a:xfrm>
          <a:off x="0" y="0"/>
          <a:ext cx="0" cy="0"/>
          <a:chOff x="0" y="0"/>
          <a:chExt cx="0" cy="0"/>
        </a:xfrm>
      </p:grpSpPr>
      <p:sp>
        <p:nvSpPr>
          <p:cNvPr id="7" name="Bildplatzhalter 11">
            <a:extLst>
              <a:ext uri="{FF2B5EF4-FFF2-40B4-BE49-F238E27FC236}">
                <a16:creationId xmlns:a16="http://schemas.microsoft.com/office/drawing/2014/main" id="{BDEB7C70-038B-42AC-9A72-EF92CC132AFF}"/>
              </a:ext>
            </a:extLst>
          </p:cNvPr>
          <p:cNvSpPr>
            <a:spLocks noGrp="1"/>
          </p:cNvSpPr>
          <p:nvPr>
            <p:ph type="pic" sz="quarter" idx="16"/>
          </p:nvPr>
        </p:nvSpPr>
        <p:spPr bwMode="gray">
          <a:xfrm>
            <a:off x="0" y="1165225"/>
            <a:ext cx="12192000" cy="5692775"/>
          </a:xfrm>
        </p:spPr>
        <p:txBody>
          <a:bodyPr tIns="0" bIns="900000" anchor="ctr"/>
          <a:lstStyle>
            <a:lvl1pPr algn="ctr">
              <a:defRPr sz="1800"/>
            </a:lvl1pPr>
          </a:lstStyle>
          <a:p>
            <a:r>
              <a:rPr lang="de-DE"/>
              <a:t>Bild durch Klicken auf Symbol hinzufügen</a:t>
            </a:r>
            <a:endParaRPr lang="de-DE" dirty="0"/>
          </a:p>
        </p:txBody>
      </p:sp>
      <p:sp>
        <p:nvSpPr>
          <p:cNvPr id="13" name="Textplatzhalter 12">
            <a:extLst>
              <a:ext uri="{FF2B5EF4-FFF2-40B4-BE49-F238E27FC236}">
                <a16:creationId xmlns:a16="http://schemas.microsoft.com/office/drawing/2014/main" id="{D2657206-953B-4C1E-8CD9-D5CE5B6E1A61}"/>
              </a:ext>
            </a:extLst>
          </p:cNvPr>
          <p:cNvSpPr>
            <a:spLocks noGrp="1"/>
          </p:cNvSpPr>
          <p:nvPr>
            <p:ph type="body" sz="quarter" idx="17"/>
          </p:nvPr>
        </p:nvSpPr>
        <p:spPr bwMode="gray">
          <a:xfrm>
            <a:off x="599531" y="2118828"/>
            <a:ext cx="6233069" cy="4763889"/>
          </a:xfrm>
          <a:custGeom>
            <a:avLst/>
            <a:gdLst>
              <a:gd name="connsiteX0" fmla="*/ 247827 w 6233069"/>
              <a:gd name="connsiteY0" fmla="*/ 0 h 4763889"/>
              <a:gd name="connsiteX1" fmla="*/ 5717043 w 6233069"/>
              <a:gd name="connsiteY1" fmla="*/ 0 h 4763889"/>
              <a:gd name="connsiteX2" fmla="*/ 5770149 w 6233069"/>
              <a:gd name="connsiteY2" fmla="*/ 6012 h 4763889"/>
              <a:gd name="connsiteX3" fmla="*/ 5820248 w 6233069"/>
              <a:gd name="connsiteY3" fmla="*/ 23713 h 4763889"/>
              <a:gd name="connsiteX4" fmla="*/ 5867342 w 6233069"/>
              <a:gd name="connsiteY4" fmla="*/ 47425 h 4763889"/>
              <a:gd name="connsiteX5" fmla="*/ 5908758 w 6233069"/>
              <a:gd name="connsiteY5" fmla="*/ 79821 h 4763889"/>
              <a:gd name="connsiteX6" fmla="*/ 5944162 w 6233069"/>
              <a:gd name="connsiteY6" fmla="*/ 117895 h 4763889"/>
              <a:gd name="connsiteX7" fmla="*/ 5970547 w 6233069"/>
              <a:gd name="connsiteY7" fmla="*/ 165320 h 4763889"/>
              <a:gd name="connsiteX8" fmla="*/ 5988249 w 6233069"/>
              <a:gd name="connsiteY8" fmla="*/ 212411 h 4763889"/>
              <a:gd name="connsiteX9" fmla="*/ 5994261 w 6233069"/>
              <a:gd name="connsiteY9" fmla="*/ 268519 h 4763889"/>
              <a:gd name="connsiteX10" fmla="*/ 6233069 w 6233069"/>
              <a:gd name="connsiteY10" fmla="*/ 4748413 h 4763889"/>
              <a:gd name="connsiteX11" fmla="*/ 183703 w 6233069"/>
              <a:gd name="connsiteY11" fmla="*/ 4763889 h 4763889"/>
              <a:gd name="connsiteX12" fmla="*/ 0 w 6233069"/>
              <a:gd name="connsiteY12" fmla="*/ 268519 h 4763889"/>
              <a:gd name="connsiteX13" fmla="*/ 0 w 6233069"/>
              <a:gd name="connsiteY13" fmla="*/ 212411 h 4763889"/>
              <a:gd name="connsiteX14" fmla="*/ 15030 w 6233069"/>
              <a:gd name="connsiteY14" fmla="*/ 165320 h 4763889"/>
              <a:gd name="connsiteX15" fmla="*/ 38410 w 6233069"/>
              <a:gd name="connsiteY15" fmla="*/ 117895 h 4763889"/>
              <a:gd name="connsiteX16" fmla="*/ 65129 w 6233069"/>
              <a:gd name="connsiteY16" fmla="*/ 79821 h 4763889"/>
              <a:gd name="connsiteX17" fmla="*/ 103205 w 6233069"/>
              <a:gd name="connsiteY17" fmla="*/ 47425 h 4763889"/>
              <a:gd name="connsiteX18" fmla="*/ 150300 w 6233069"/>
              <a:gd name="connsiteY18" fmla="*/ 23713 h 4763889"/>
              <a:gd name="connsiteX19" fmla="*/ 197727 w 6233069"/>
              <a:gd name="connsiteY19" fmla="*/ 6012 h 476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3069" h="4763889">
                <a:moveTo>
                  <a:pt x="247827" y="0"/>
                </a:moveTo>
                <a:lnTo>
                  <a:pt x="5717043" y="0"/>
                </a:lnTo>
                <a:lnTo>
                  <a:pt x="5770149" y="6012"/>
                </a:lnTo>
                <a:lnTo>
                  <a:pt x="5820248" y="23713"/>
                </a:lnTo>
                <a:lnTo>
                  <a:pt x="5867342" y="47425"/>
                </a:lnTo>
                <a:lnTo>
                  <a:pt x="5908758" y="79821"/>
                </a:lnTo>
                <a:cubicBezTo>
                  <a:pt x="5920447" y="92512"/>
                  <a:pt x="5932471" y="105204"/>
                  <a:pt x="5944162" y="117895"/>
                </a:cubicBezTo>
                <a:cubicBezTo>
                  <a:pt x="5952845" y="133592"/>
                  <a:pt x="5961863" y="149623"/>
                  <a:pt x="5970547" y="165320"/>
                </a:cubicBezTo>
                <a:cubicBezTo>
                  <a:pt x="5976559" y="181017"/>
                  <a:pt x="5982238" y="196714"/>
                  <a:pt x="5988249" y="212411"/>
                </a:cubicBezTo>
                <a:lnTo>
                  <a:pt x="5994261" y="268519"/>
                </a:lnTo>
                <a:cubicBezTo>
                  <a:pt x="6073753" y="1750723"/>
                  <a:pt x="6153578" y="3266211"/>
                  <a:pt x="6233069" y="4748413"/>
                </a:cubicBezTo>
                <a:lnTo>
                  <a:pt x="183703" y="4763889"/>
                </a:lnTo>
                <a:cubicBezTo>
                  <a:pt x="105882" y="3273671"/>
                  <a:pt x="77822" y="1758738"/>
                  <a:pt x="0" y="268519"/>
                </a:cubicBezTo>
                <a:lnTo>
                  <a:pt x="0" y="212411"/>
                </a:lnTo>
                <a:lnTo>
                  <a:pt x="15030" y="165320"/>
                </a:lnTo>
                <a:cubicBezTo>
                  <a:pt x="22712" y="149623"/>
                  <a:pt x="30728" y="133592"/>
                  <a:pt x="38410" y="117895"/>
                </a:cubicBezTo>
                <a:cubicBezTo>
                  <a:pt x="47428" y="105204"/>
                  <a:pt x="56111" y="92512"/>
                  <a:pt x="65129" y="79821"/>
                </a:cubicBezTo>
                <a:lnTo>
                  <a:pt x="103205" y="47425"/>
                </a:lnTo>
                <a:lnTo>
                  <a:pt x="150300" y="23713"/>
                </a:lnTo>
                <a:lnTo>
                  <a:pt x="197727" y="6012"/>
                </a:lnTo>
                <a:close/>
              </a:path>
            </a:pathLst>
          </a:custGeom>
          <a:solidFill>
            <a:schemeClr val="bg1">
              <a:alpha val="90000"/>
            </a:schemeClr>
          </a:solidFill>
        </p:spPr>
        <p:txBody>
          <a:bodyPr wrap="square" lIns="432000" tIns="360000" rIns="540000" anchor="t">
            <a:noAutofit/>
          </a:bodyPr>
          <a:lstStyle>
            <a:lvl1pPr marL="0" indent="0">
              <a:buFont typeface="Arial" panose="020B0604020202020204" pitchFamily="34" charset="0"/>
              <a:buNone/>
              <a:defRPr sz="2200">
                <a:solidFill>
                  <a:schemeClr val="tx1"/>
                </a:solidFill>
              </a:defRPr>
            </a:lvl1pPr>
            <a:lvl2pPr marL="216000" indent="-216000">
              <a:buFont typeface="Arial" panose="020B0604020202020204" pitchFamily="34" charset="0"/>
              <a:buChar char="•"/>
              <a:defRPr sz="2200">
                <a:solidFill>
                  <a:schemeClr val="tx1"/>
                </a:solidFill>
              </a:defRPr>
            </a:lvl2pPr>
            <a:lvl3pPr marL="432000" indent="-216000">
              <a:buFont typeface="Arial" panose="020B0604020202020204" pitchFamily="34" charset="0"/>
              <a:buChar char="•"/>
              <a:defRPr sz="1800">
                <a:solidFill>
                  <a:schemeClr val="tx1"/>
                </a:solidFill>
              </a:defRPr>
            </a:lvl3pPr>
            <a:lvl4pPr marL="648000" indent="-216000">
              <a:buFont typeface="Arial" panose="020B0604020202020204" pitchFamily="34" charset="0"/>
              <a:buChar char="•"/>
              <a:defRPr sz="1400">
                <a:solidFill>
                  <a:schemeClr val="tx1"/>
                </a:solidFill>
              </a:defRPr>
            </a:lvl4pPr>
            <a:lvl5pPr marL="864000" indent="-216000">
              <a:buFont typeface="Arial" panose="020B0604020202020204" pitchFamily="34" charset="0"/>
              <a:buChar char="•"/>
              <a:defRPr sz="1400">
                <a:solidFill>
                  <a:schemeClr val="tx1"/>
                </a:solidFill>
              </a:defRPr>
            </a:lvl5pPr>
            <a:lvl6pPr marL="864000" indent="-216000">
              <a:buFont typeface="Arial" panose="020B0604020202020204" pitchFamily="34" charset="0"/>
              <a:buChar char="•"/>
              <a:defRPr sz="1400">
                <a:solidFill>
                  <a:schemeClr val="tx1"/>
                </a:solidFill>
              </a:defRPr>
            </a:lvl6pPr>
            <a:lvl7pPr marL="864000" indent="-216000">
              <a:buFont typeface="Arial" panose="020B0604020202020204" pitchFamily="34" charset="0"/>
              <a:buChar char="•"/>
              <a:defRPr sz="1400">
                <a:solidFill>
                  <a:schemeClr val="tx1"/>
                </a:solidFill>
              </a:defRPr>
            </a:lvl7pPr>
            <a:lvl8pPr marL="864000" indent="-216000">
              <a:buFont typeface="Arial" panose="020B0604020202020204" pitchFamily="34" charset="0"/>
              <a:buChar char="•"/>
              <a:defRPr sz="1400">
                <a:solidFill>
                  <a:schemeClr val="tx1"/>
                </a:solidFill>
              </a:defRPr>
            </a:lvl8pPr>
            <a:lvl9pPr marL="864000" indent="-216000">
              <a:buFont typeface="Arial" panose="020B0604020202020204" pitchFamily="34" charset="0"/>
              <a:buChar char="•"/>
              <a:defRPr sz="140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45CDAA14-E193-4193-939D-69F52ACCAE3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2831963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Tree>
    <p:extLst>
      <p:ext uri="{BB962C8B-B14F-4D97-AF65-F5344CB8AC3E}">
        <p14:creationId xmlns:p14="http://schemas.microsoft.com/office/powerpoint/2010/main" val="1747220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ur 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a:xfrm>
            <a:off x="661988" y="246874"/>
            <a:ext cx="9358312" cy="433388"/>
          </a:xfrm>
        </p:spPr>
        <p:txBody>
          <a:bodyPr/>
          <a:lstStyle/>
          <a:p>
            <a:r>
              <a:rPr lang="de-DE"/>
              <a:t>Mastertitelformat bearbeiten</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8" name="Untertitel 2">
            <a:extLst>
              <a:ext uri="{FF2B5EF4-FFF2-40B4-BE49-F238E27FC236}">
                <a16:creationId xmlns:a16="http://schemas.microsoft.com/office/drawing/2014/main" id="{64080C3C-9D1A-4971-8DC6-03BFCFEBC26F}"/>
              </a:ext>
            </a:extLst>
          </p:cNvPr>
          <p:cNvSpPr>
            <a:spLocks noGrp="1"/>
          </p:cNvSpPr>
          <p:nvPr>
            <p:ph type="subTitle" idx="1"/>
          </p:nvPr>
        </p:nvSpPr>
        <p:spPr bwMode="gray">
          <a:xfrm>
            <a:off x="673896" y="699295"/>
            <a:ext cx="9346404" cy="246062"/>
          </a:xfrm>
        </p:spPr>
        <p:txBody>
          <a:bodyPr/>
          <a:lstStyle>
            <a:lvl1pPr marL="0" indent="0" algn="l">
              <a:spcBef>
                <a:spcPts val="0"/>
              </a:spcBef>
              <a:buNone/>
              <a:defRPr sz="2000"/>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pPr lvl="0"/>
            <a:r>
              <a:rPr lang="de-DE"/>
              <a:t>Master-Untertitelformat bearbeiten</a:t>
            </a:r>
            <a:endParaRPr lang="de-DE" dirty="0"/>
          </a:p>
        </p:txBody>
      </p:sp>
    </p:spTree>
    <p:extLst>
      <p:ext uri="{BB962C8B-B14F-4D97-AF65-F5344CB8AC3E}">
        <p14:creationId xmlns:p14="http://schemas.microsoft.com/office/powerpoint/2010/main" val="401095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nlagen">
    <p:spTree>
      <p:nvGrpSpPr>
        <p:cNvPr id="1" name=""/>
        <p:cNvGrpSpPr/>
        <p:nvPr/>
      </p:nvGrpSpPr>
      <p:grpSpPr>
        <a:xfrm>
          <a:off x="0" y="0"/>
          <a:ext cx="0" cy="0"/>
          <a:chOff x="0" y="0"/>
          <a:chExt cx="0" cy="0"/>
        </a:xfrm>
      </p:grpSpPr>
      <p:pic>
        <p:nvPicPr>
          <p:cNvPr id="13" name="Bildplatzhalter 6">
            <a:extLst>
              <a:ext uri="{FF2B5EF4-FFF2-40B4-BE49-F238E27FC236}">
                <a16:creationId xmlns:a16="http://schemas.microsoft.com/office/drawing/2014/main" id="{8FE6B251-E0E7-426F-889F-DC137E08F5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gray">
          <a:xfrm flipH="1">
            <a:off x="0" y="1165225"/>
            <a:ext cx="12192000" cy="5692775"/>
          </a:xfrm>
          <a:prstGeom prst="rect">
            <a:avLst/>
          </a:prstGeom>
        </p:spPr>
      </p:pic>
      <p:sp>
        <p:nvSpPr>
          <p:cNvPr id="11" name="Titel 1">
            <a:extLst>
              <a:ext uri="{FF2B5EF4-FFF2-40B4-BE49-F238E27FC236}">
                <a16:creationId xmlns:a16="http://schemas.microsoft.com/office/drawing/2014/main" id="{4283D593-9478-4CAB-80BB-5769102BCAC5}"/>
              </a:ext>
            </a:extLst>
          </p:cNvPr>
          <p:cNvSpPr>
            <a:spLocks noGrp="1"/>
          </p:cNvSpPr>
          <p:nvPr>
            <p:ph type="title"/>
          </p:nvPr>
        </p:nvSpPr>
        <p:spPr bwMode="gray">
          <a:xfrm>
            <a:off x="-4077" y="4355995"/>
            <a:ext cx="8886899" cy="1207161"/>
          </a:xfrm>
          <a:custGeom>
            <a:avLst/>
            <a:gdLst>
              <a:gd name="connsiteX0" fmla="*/ 0 w 8886899"/>
              <a:gd name="connsiteY0" fmla="*/ 0 h 1207161"/>
              <a:gd name="connsiteX1" fmla="*/ 8571246 w 8886899"/>
              <a:gd name="connsiteY1" fmla="*/ 0 h 1207161"/>
              <a:gd name="connsiteX2" fmla="*/ 8595216 w 8886899"/>
              <a:gd name="connsiteY2" fmla="*/ 0 h 1207161"/>
              <a:gd name="connsiteX3" fmla="*/ 8618848 w 8886899"/>
              <a:gd name="connsiteY3" fmla="*/ 5734 h 1207161"/>
              <a:gd name="connsiteX4" fmla="*/ 8642817 w 8886899"/>
              <a:gd name="connsiteY4" fmla="*/ 11805 h 1207161"/>
              <a:gd name="connsiteX5" fmla="*/ 8666786 w 8886899"/>
              <a:gd name="connsiteY5" fmla="*/ 17876 h 1207161"/>
              <a:gd name="connsiteX6" fmla="*/ 8687380 w 8886899"/>
              <a:gd name="connsiteY6" fmla="*/ 29682 h 1207161"/>
              <a:gd name="connsiteX7" fmla="*/ 8708311 w 8886899"/>
              <a:gd name="connsiteY7" fmla="*/ 41487 h 1207161"/>
              <a:gd name="connsiteX8" fmla="*/ 8726203 w 8886899"/>
              <a:gd name="connsiteY8" fmla="*/ 56665 h 1207161"/>
              <a:gd name="connsiteX9" fmla="*/ 8744096 w 8886899"/>
              <a:gd name="connsiteY9" fmla="*/ 71506 h 1207161"/>
              <a:gd name="connsiteX10" fmla="*/ 8761989 w 8886899"/>
              <a:gd name="connsiteY10" fmla="*/ 89382 h 1207161"/>
              <a:gd name="connsiteX11" fmla="*/ 8773804 w 8886899"/>
              <a:gd name="connsiteY11" fmla="*/ 107258 h 1207161"/>
              <a:gd name="connsiteX12" fmla="*/ 8785620 w 8886899"/>
              <a:gd name="connsiteY12" fmla="*/ 128170 h 1207161"/>
              <a:gd name="connsiteX13" fmla="*/ 8797774 w 8886899"/>
              <a:gd name="connsiteY13" fmla="*/ 149082 h 1207161"/>
              <a:gd name="connsiteX14" fmla="*/ 8806551 w 8886899"/>
              <a:gd name="connsiteY14" fmla="*/ 172693 h 1207161"/>
              <a:gd name="connsiteX15" fmla="*/ 8812628 w 8886899"/>
              <a:gd name="connsiteY15" fmla="*/ 196640 h 1207161"/>
              <a:gd name="connsiteX16" fmla="*/ 8815666 w 8886899"/>
              <a:gd name="connsiteY16" fmla="*/ 220588 h 1207161"/>
              <a:gd name="connsiteX17" fmla="*/ 8815666 w 8886899"/>
              <a:gd name="connsiteY17" fmla="*/ 244535 h 1207161"/>
              <a:gd name="connsiteX18" fmla="*/ 8886899 w 8886899"/>
              <a:gd name="connsiteY18" fmla="*/ 959927 h 1207161"/>
              <a:gd name="connsiteX19" fmla="*/ 8886899 w 8886899"/>
              <a:gd name="connsiteY19" fmla="*/ 983538 h 1207161"/>
              <a:gd name="connsiteX20" fmla="*/ 8884199 w 8886899"/>
              <a:gd name="connsiteY20" fmla="*/ 1007485 h 1207161"/>
              <a:gd name="connsiteX21" fmla="*/ 8878122 w 8886899"/>
              <a:gd name="connsiteY21" fmla="*/ 1031433 h 1207161"/>
              <a:gd name="connsiteX22" fmla="*/ 8869007 w 8886899"/>
              <a:gd name="connsiteY22" fmla="*/ 1055043 h 1207161"/>
              <a:gd name="connsiteX23" fmla="*/ 8857191 w 8886899"/>
              <a:gd name="connsiteY23" fmla="*/ 1075955 h 1207161"/>
              <a:gd name="connsiteX24" fmla="*/ 8845375 w 8886899"/>
              <a:gd name="connsiteY24" fmla="*/ 1096867 h 1207161"/>
              <a:gd name="connsiteX25" fmla="*/ 8833559 w 8886899"/>
              <a:gd name="connsiteY25" fmla="*/ 1114743 h 1207161"/>
              <a:gd name="connsiteX26" fmla="*/ 8815666 w 8886899"/>
              <a:gd name="connsiteY26" fmla="*/ 1132620 h 1207161"/>
              <a:gd name="connsiteX27" fmla="*/ 8797774 w 8886899"/>
              <a:gd name="connsiteY27" fmla="*/ 1150496 h 1207161"/>
              <a:gd name="connsiteX28" fmla="*/ 8779881 w 8886899"/>
              <a:gd name="connsiteY28" fmla="*/ 1162639 h 1207161"/>
              <a:gd name="connsiteX29" fmla="*/ 8758950 w 8886899"/>
              <a:gd name="connsiteY29" fmla="*/ 1177479 h 1207161"/>
              <a:gd name="connsiteX30" fmla="*/ 8738019 w 8886899"/>
              <a:gd name="connsiteY30" fmla="*/ 1186249 h 1207161"/>
              <a:gd name="connsiteX31" fmla="*/ 8714387 w 8886899"/>
              <a:gd name="connsiteY31" fmla="*/ 1195356 h 1207161"/>
              <a:gd name="connsiteX32" fmla="*/ 8690418 w 8886899"/>
              <a:gd name="connsiteY32" fmla="*/ 1201427 h 1207161"/>
              <a:gd name="connsiteX33" fmla="*/ 8666786 w 8886899"/>
              <a:gd name="connsiteY33" fmla="*/ 1204125 h 1207161"/>
              <a:gd name="connsiteX34" fmla="*/ 8642817 w 8886899"/>
              <a:gd name="connsiteY34" fmla="*/ 1207161 h 1207161"/>
              <a:gd name="connsiteX35" fmla="*/ 0 w 8886899"/>
              <a:gd name="connsiteY35" fmla="*/ 1207161 h 1207161"/>
              <a:gd name="connsiteX36" fmla="*/ 0 w 8886899"/>
              <a:gd name="connsiteY36" fmla="*/ 0 h 12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886899" h="1207161">
                <a:moveTo>
                  <a:pt x="0" y="0"/>
                </a:moveTo>
                <a:cubicBezTo>
                  <a:pt x="2857082" y="0"/>
                  <a:pt x="5714164" y="0"/>
                  <a:pt x="8571246" y="0"/>
                </a:cubicBezTo>
                <a:cubicBezTo>
                  <a:pt x="8579349" y="0"/>
                  <a:pt x="8587113" y="0"/>
                  <a:pt x="8595216" y="0"/>
                </a:cubicBezTo>
                <a:cubicBezTo>
                  <a:pt x="8602980" y="2024"/>
                  <a:pt x="8611083" y="3710"/>
                  <a:pt x="8618848" y="5734"/>
                </a:cubicBezTo>
                <a:cubicBezTo>
                  <a:pt x="8626950" y="7758"/>
                  <a:pt x="8634715" y="9782"/>
                  <a:pt x="8642817" y="11805"/>
                </a:cubicBezTo>
                <a:cubicBezTo>
                  <a:pt x="8650919" y="13829"/>
                  <a:pt x="8658684" y="15853"/>
                  <a:pt x="8666786" y="17876"/>
                </a:cubicBezTo>
                <a:cubicBezTo>
                  <a:pt x="8673538" y="21924"/>
                  <a:pt x="8680628" y="25634"/>
                  <a:pt x="8687380" y="29682"/>
                </a:cubicBezTo>
                <a:cubicBezTo>
                  <a:pt x="8694469" y="33729"/>
                  <a:pt x="8701221" y="37439"/>
                  <a:pt x="8708311" y="41487"/>
                </a:cubicBezTo>
                <a:cubicBezTo>
                  <a:pt x="8714387" y="46546"/>
                  <a:pt x="8720127" y="51605"/>
                  <a:pt x="8726203" y="56665"/>
                </a:cubicBezTo>
                <a:cubicBezTo>
                  <a:pt x="8732280" y="61724"/>
                  <a:pt x="8738019" y="66446"/>
                  <a:pt x="8744096" y="71506"/>
                </a:cubicBezTo>
                <a:cubicBezTo>
                  <a:pt x="8750173" y="77577"/>
                  <a:pt x="8755912" y="83311"/>
                  <a:pt x="8761989" y="89382"/>
                </a:cubicBezTo>
                <a:cubicBezTo>
                  <a:pt x="8766040" y="95453"/>
                  <a:pt x="8769753" y="101187"/>
                  <a:pt x="8773804" y="107258"/>
                </a:cubicBezTo>
                <a:cubicBezTo>
                  <a:pt x="8777856" y="114341"/>
                  <a:pt x="8781569" y="121087"/>
                  <a:pt x="8785620" y="128170"/>
                </a:cubicBezTo>
                <a:cubicBezTo>
                  <a:pt x="8789672" y="135253"/>
                  <a:pt x="8793723" y="141999"/>
                  <a:pt x="8797774" y="149082"/>
                </a:cubicBezTo>
                <a:cubicBezTo>
                  <a:pt x="8800812" y="156840"/>
                  <a:pt x="8803513" y="164935"/>
                  <a:pt x="8806551" y="172693"/>
                </a:cubicBezTo>
                <a:cubicBezTo>
                  <a:pt x="8808577" y="180788"/>
                  <a:pt x="8810603" y="188545"/>
                  <a:pt x="8812628" y="196640"/>
                </a:cubicBezTo>
                <a:cubicBezTo>
                  <a:pt x="8813641" y="204398"/>
                  <a:pt x="8814654" y="212493"/>
                  <a:pt x="8815666" y="220588"/>
                </a:cubicBezTo>
                <a:cubicBezTo>
                  <a:pt x="8815666" y="228345"/>
                  <a:pt x="8815666" y="236440"/>
                  <a:pt x="8815666" y="244535"/>
                </a:cubicBezTo>
                <a:cubicBezTo>
                  <a:pt x="8839298" y="482999"/>
                  <a:pt x="8863268" y="721463"/>
                  <a:pt x="8886899" y="959927"/>
                </a:cubicBezTo>
                <a:cubicBezTo>
                  <a:pt x="8886899" y="968022"/>
                  <a:pt x="8886899" y="975780"/>
                  <a:pt x="8886899" y="983538"/>
                </a:cubicBezTo>
                <a:cubicBezTo>
                  <a:pt x="8885887" y="991633"/>
                  <a:pt x="8885211" y="999728"/>
                  <a:pt x="8884199" y="1007485"/>
                </a:cubicBezTo>
                <a:cubicBezTo>
                  <a:pt x="8882173" y="1015580"/>
                  <a:pt x="8880147" y="1023338"/>
                  <a:pt x="8878122" y="1031433"/>
                </a:cubicBezTo>
                <a:cubicBezTo>
                  <a:pt x="8875084" y="1039191"/>
                  <a:pt x="8872045" y="1047285"/>
                  <a:pt x="8869007" y="1055043"/>
                </a:cubicBezTo>
                <a:cubicBezTo>
                  <a:pt x="8864956" y="1062126"/>
                  <a:pt x="8861242" y="1068872"/>
                  <a:pt x="8857191" y="1075955"/>
                </a:cubicBezTo>
                <a:cubicBezTo>
                  <a:pt x="8853140" y="1083038"/>
                  <a:pt x="8849426" y="1089784"/>
                  <a:pt x="8845375" y="1096867"/>
                </a:cubicBezTo>
                <a:cubicBezTo>
                  <a:pt x="8841324" y="1102938"/>
                  <a:pt x="8837610" y="1108672"/>
                  <a:pt x="8833559" y="1114743"/>
                </a:cubicBezTo>
                <a:cubicBezTo>
                  <a:pt x="8827482" y="1120815"/>
                  <a:pt x="8821743" y="1126549"/>
                  <a:pt x="8815666" y="1132620"/>
                </a:cubicBezTo>
                <a:cubicBezTo>
                  <a:pt x="8809590" y="1138691"/>
                  <a:pt x="8803851" y="1144425"/>
                  <a:pt x="8797774" y="1150496"/>
                </a:cubicBezTo>
                <a:cubicBezTo>
                  <a:pt x="8791697" y="1154544"/>
                  <a:pt x="8785958" y="1158591"/>
                  <a:pt x="8779881" y="1162639"/>
                </a:cubicBezTo>
                <a:cubicBezTo>
                  <a:pt x="8772792" y="1167698"/>
                  <a:pt x="8766040" y="1172420"/>
                  <a:pt x="8758950" y="1177479"/>
                </a:cubicBezTo>
                <a:cubicBezTo>
                  <a:pt x="8751861" y="1180515"/>
                  <a:pt x="8745109" y="1183213"/>
                  <a:pt x="8738019" y="1186249"/>
                </a:cubicBezTo>
                <a:cubicBezTo>
                  <a:pt x="8730254" y="1189285"/>
                  <a:pt x="8722152" y="1192320"/>
                  <a:pt x="8714387" y="1195356"/>
                </a:cubicBezTo>
                <a:cubicBezTo>
                  <a:pt x="8706285" y="1197379"/>
                  <a:pt x="8698520" y="1199403"/>
                  <a:pt x="8690418" y="1201427"/>
                </a:cubicBezTo>
                <a:cubicBezTo>
                  <a:pt x="8682653" y="1202439"/>
                  <a:pt x="8674551" y="1203113"/>
                  <a:pt x="8666786" y="1204125"/>
                </a:cubicBezTo>
                <a:cubicBezTo>
                  <a:pt x="8658684" y="1205137"/>
                  <a:pt x="8650919" y="1206149"/>
                  <a:pt x="8642817" y="1207161"/>
                </a:cubicBezTo>
                <a:cubicBezTo>
                  <a:pt x="5761766" y="1207161"/>
                  <a:pt x="2881052" y="1207161"/>
                  <a:pt x="0" y="1207161"/>
                </a:cubicBezTo>
                <a:cubicBezTo>
                  <a:pt x="0" y="804774"/>
                  <a:pt x="0" y="402387"/>
                  <a:pt x="0" y="0"/>
                </a:cubicBezTo>
                <a:close/>
              </a:path>
            </a:pathLst>
          </a:custGeom>
          <a:solidFill>
            <a:schemeClr val="accent1"/>
          </a:solidFill>
        </p:spPr>
        <p:txBody>
          <a:bodyPr wrap="square" lIns="662400" rIns="720000" anchor="ctr">
            <a:noAutofit/>
          </a:bodyPr>
          <a:lstStyle>
            <a:lvl1pPr>
              <a:defRPr sz="3400">
                <a:solidFill>
                  <a:schemeClr val="bg1"/>
                </a:solidFill>
              </a:defRPr>
            </a:lvl1pPr>
          </a:lstStyle>
          <a:p>
            <a:r>
              <a:rPr lang="de-DE"/>
              <a:t>Mastertitelformat bearbeiten</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id="{BFE38F5B-BA1A-432A-8E52-9706598F206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4165566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chlussfolie">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0A425233-381B-4EDC-8606-CC68169D8124}"/>
              </a:ext>
            </a:extLst>
          </p:cNvPr>
          <p:cNvSpPr>
            <a:spLocks noGrp="1"/>
          </p:cNvSpPr>
          <p:nvPr>
            <p:ph type="pic" sz="quarter" idx="16"/>
          </p:nvPr>
        </p:nvSpPr>
        <p:spPr bwMode="gray">
          <a:xfrm>
            <a:off x="0" y="1165225"/>
            <a:ext cx="12192000" cy="5692775"/>
          </a:xfrm>
          <a:custGeom>
            <a:avLst/>
            <a:gdLst>
              <a:gd name="connsiteX0" fmla="*/ 0 w 12192000"/>
              <a:gd name="connsiteY0" fmla="*/ 0 h 5692775"/>
              <a:gd name="connsiteX1" fmla="*/ 12192000 w 12192000"/>
              <a:gd name="connsiteY1" fmla="*/ 0 h 5692775"/>
              <a:gd name="connsiteX2" fmla="*/ 12192000 w 12192000"/>
              <a:gd name="connsiteY2" fmla="*/ 5692775 h 5692775"/>
              <a:gd name="connsiteX3" fmla="*/ 0 w 12192000"/>
              <a:gd name="connsiteY3" fmla="*/ 5692775 h 5692775"/>
              <a:gd name="connsiteX4" fmla="*/ 0 w 12192000"/>
              <a:gd name="connsiteY4" fmla="*/ 4025523 h 5692775"/>
              <a:gd name="connsiteX5" fmla="*/ 8638741 w 12192000"/>
              <a:gd name="connsiteY5" fmla="*/ 4025523 h 5692775"/>
              <a:gd name="connsiteX6" fmla="*/ 8662710 w 12192000"/>
              <a:gd name="connsiteY6" fmla="*/ 4021716 h 5692775"/>
              <a:gd name="connsiteX7" fmla="*/ 8686342 w 12192000"/>
              <a:gd name="connsiteY7" fmla="*/ 4018333 h 5692775"/>
              <a:gd name="connsiteX8" fmla="*/ 8710311 w 12192000"/>
              <a:gd name="connsiteY8" fmla="*/ 4010721 h 5692775"/>
              <a:gd name="connsiteX9" fmla="*/ 8733943 w 12192000"/>
              <a:gd name="connsiteY9" fmla="*/ 3999302 h 5692775"/>
              <a:gd name="connsiteX10" fmla="*/ 8754874 w 12192000"/>
              <a:gd name="connsiteY10" fmla="*/ 3988305 h 5692775"/>
              <a:gd name="connsiteX11" fmla="*/ 8775805 w 12192000"/>
              <a:gd name="connsiteY11" fmla="*/ 3969697 h 5692775"/>
              <a:gd name="connsiteX12" fmla="*/ 8793698 w 12192000"/>
              <a:gd name="connsiteY12" fmla="*/ 3954471 h 5692775"/>
              <a:gd name="connsiteX13" fmla="*/ 8811590 w 12192000"/>
              <a:gd name="connsiteY13" fmla="*/ 3932056 h 5692775"/>
              <a:gd name="connsiteX14" fmla="*/ 8829483 w 12192000"/>
              <a:gd name="connsiteY14" fmla="*/ 3909640 h 5692775"/>
              <a:gd name="connsiteX15" fmla="*/ 8841299 w 12192000"/>
              <a:gd name="connsiteY15" fmla="*/ 3887225 h 5692775"/>
              <a:gd name="connsiteX16" fmla="*/ 8853115 w 12192000"/>
              <a:gd name="connsiteY16" fmla="*/ 3861003 h 5692775"/>
              <a:gd name="connsiteX17" fmla="*/ 8864931 w 12192000"/>
              <a:gd name="connsiteY17" fmla="*/ 3834782 h 5692775"/>
              <a:gd name="connsiteX18" fmla="*/ 8874046 w 12192000"/>
              <a:gd name="connsiteY18" fmla="*/ 3805177 h 5692775"/>
              <a:gd name="connsiteX19" fmla="*/ 8880123 w 12192000"/>
              <a:gd name="connsiteY19" fmla="*/ 3775148 h 5692775"/>
              <a:gd name="connsiteX20" fmla="*/ 8882823 w 12192000"/>
              <a:gd name="connsiteY20" fmla="*/ 3745121 h 5692775"/>
              <a:gd name="connsiteX21" fmla="*/ 8882823 w 12192000"/>
              <a:gd name="connsiteY21" fmla="*/ 3715515 h 5692775"/>
              <a:gd name="connsiteX22" fmla="*/ 8811590 w 12192000"/>
              <a:gd name="connsiteY22" fmla="*/ 2818482 h 5692775"/>
              <a:gd name="connsiteX23" fmla="*/ 8811590 w 12192000"/>
              <a:gd name="connsiteY23" fmla="*/ 2788454 h 5692775"/>
              <a:gd name="connsiteX24" fmla="*/ 8808552 w 12192000"/>
              <a:gd name="connsiteY24" fmla="*/ 2758426 h 5692775"/>
              <a:gd name="connsiteX25" fmla="*/ 8802475 w 12192000"/>
              <a:gd name="connsiteY25" fmla="*/ 2728399 h 5692775"/>
              <a:gd name="connsiteX26" fmla="*/ 8793698 w 12192000"/>
              <a:gd name="connsiteY26" fmla="*/ 2698793 h 5692775"/>
              <a:gd name="connsiteX27" fmla="*/ 8781544 w 12192000"/>
              <a:gd name="connsiteY27" fmla="*/ 2672571 h 5692775"/>
              <a:gd name="connsiteX28" fmla="*/ 8769728 w 12192000"/>
              <a:gd name="connsiteY28" fmla="*/ 2646349 h 5692775"/>
              <a:gd name="connsiteX29" fmla="*/ 8757913 w 12192000"/>
              <a:gd name="connsiteY29" fmla="*/ 2623935 h 5692775"/>
              <a:gd name="connsiteX30" fmla="*/ 8740020 w 12192000"/>
              <a:gd name="connsiteY30" fmla="*/ 2601520 h 5692775"/>
              <a:gd name="connsiteX31" fmla="*/ 8722127 w 12192000"/>
              <a:gd name="connsiteY31" fmla="*/ 2582911 h 5692775"/>
              <a:gd name="connsiteX32" fmla="*/ 8704235 w 12192000"/>
              <a:gd name="connsiteY32" fmla="*/ 2563879 h 5692775"/>
              <a:gd name="connsiteX33" fmla="*/ 8683304 w 12192000"/>
              <a:gd name="connsiteY33" fmla="*/ 2549077 h 5692775"/>
              <a:gd name="connsiteX34" fmla="*/ 8662710 w 12192000"/>
              <a:gd name="connsiteY34" fmla="*/ 2534273 h 5692775"/>
              <a:gd name="connsiteX35" fmla="*/ 8638741 w 12192000"/>
              <a:gd name="connsiteY35" fmla="*/ 2526660 h 5692775"/>
              <a:gd name="connsiteX36" fmla="*/ 8614772 w 12192000"/>
              <a:gd name="connsiteY36" fmla="*/ 2519048 h 5692775"/>
              <a:gd name="connsiteX37" fmla="*/ 8591140 w 12192000"/>
              <a:gd name="connsiteY37" fmla="*/ 2511858 h 5692775"/>
              <a:gd name="connsiteX38" fmla="*/ 8567170 w 12192000"/>
              <a:gd name="connsiteY38" fmla="*/ 2511858 h 5692775"/>
              <a:gd name="connsiteX39" fmla="*/ 0 w 12192000"/>
              <a:gd name="connsiteY39" fmla="*/ 2511858 h 569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5692775">
                <a:moveTo>
                  <a:pt x="0" y="0"/>
                </a:moveTo>
                <a:lnTo>
                  <a:pt x="12192000" y="0"/>
                </a:lnTo>
                <a:lnTo>
                  <a:pt x="12192000" y="5692775"/>
                </a:lnTo>
                <a:lnTo>
                  <a:pt x="0" y="5692775"/>
                </a:lnTo>
                <a:lnTo>
                  <a:pt x="0" y="4025523"/>
                </a:lnTo>
                <a:lnTo>
                  <a:pt x="8638741" y="4025523"/>
                </a:lnTo>
                <a:cubicBezTo>
                  <a:pt x="8646843" y="4024254"/>
                  <a:pt x="8654608" y="4022985"/>
                  <a:pt x="8662710" y="4021716"/>
                </a:cubicBezTo>
                <a:cubicBezTo>
                  <a:pt x="8670475" y="4020447"/>
                  <a:pt x="8678577" y="4019602"/>
                  <a:pt x="8686342" y="4018333"/>
                </a:cubicBezTo>
                <a:cubicBezTo>
                  <a:pt x="8694444" y="4015795"/>
                  <a:pt x="8702209" y="4013257"/>
                  <a:pt x="8710311" y="4010721"/>
                </a:cubicBezTo>
                <a:cubicBezTo>
                  <a:pt x="8718076" y="4006914"/>
                  <a:pt x="8726178" y="4003108"/>
                  <a:pt x="8733943" y="3999302"/>
                </a:cubicBezTo>
                <a:cubicBezTo>
                  <a:pt x="8741033" y="3995495"/>
                  <a:pt x="8747785" y="3992112"/>
                  <a:pt x="8754874" y="3988305"/>
                </a:cubicBezTo>
                <a:cubicBezTo>
                  <a:pt x="8761964" y="3981961"/>
                  <a:pt x="8768716" y="3976040"/>
                  <a:pt x="8775805" y="3969697"/>
                </a:cubicBezTo>
                <a:cubicBezTo>
                  <a:pt x="8781882" y="3964621"/>
                  <a:pt x="8787621" y="3959546"/>
                  <a:pt x="8793698" y="3954471"/>
                </a:cubicBezTo>
                <a:cubicBezTo>
                  <a:pt x="8799775" y="3946858"/>
                  <a:pt x="8805514" y="3939668"/>
                  <a:pt x="8811590" y="3932056"/>
                </a:cubicBezTo>
                <a:cubicBezTo>
                  <a:pt x="8817667" y="3924443"/>
                  <a:pt x="8823406" y="3917254"/>
                  <a:pt x="8829483" y="3909640"/>
                </a:cubicBezTo>
                <a:cubicBezTo>
                  <a:pt x="8833534" y="3902027"/>
                  <a:pt x="8837248" y="3894837"/>
                  <a:pt x="8841299" y="3887225"/>
                </a:cubicBezTo>
                <a:cubicBezTo>
                  <a:pt x="8845350" y="3878344"/>
                  <a:pt x="8849064" y="3869885"/>
                  <a:pt x="8853115" y="3861003"/>
                </a:cubicBezTo>
                <a:cubicBezTo>
                  <a:pt x="8857166" y="3852122"/>
                  <a:pt x="8860880" y="3843663"/>
                  <a:pt x="8864931" y="3834782"/>
                </a:cubicBezTo>
                <a:cubicBezTo>
                  <a:pt x="8867969" y="3825054"/>
                  <a:pt x="8871008" y="3814905"/>
                  <a:pt x="8874046" y="3805177"/>
                </a:cubicBezTo>
                <a:cubicBezTo>
                  <a:pt x="8876071" y="3795027"/>
                  <a:pt x="8878097" y="3785299"/>
                  <a:pt x="8880123" y="3775148"/>
                </a:cubicBezTo>
                <a:cubicBezTo>
                  <a:pt x="8881135" y="3765422"/>
                  <a:pt x="8881811" y="3755272"/>
                  <a:pt x="8882823" y="3745121"/>
                </a:cubicBezTo>
                <a:cubicBezTo>
                  <a:pt x="8882823" y="3735393"/>
                  <a:pt x="8882823" y="3725666"/>
                  <a:pt x="8882823" y="3715515"/>
                </a:cubicBezTo>
                <a:cubicBezTo>
                  <a:pt x="8859192" y="3416504"/>
                  <a:pt x="8835222" y="3117493"/>
                  <a:pt x="8811590" y="2818482"/>
                </a:cubicBezTo>
                <a:cubicBezTo>
                  <a:pt x="8811590" y="2808331"/>
                  <a:pt x="8811590" y="2798181"/>
                  <a:pt x="8811590" y="2788454"/>
                </a:cubicBezTo>
                <a:cubicBezTo>
                  <a:pt x="8810578" y="2778304"/>
                  <a:pt x="8809565" y="2768154"/>
                  <a:pt x="8808552" y="2758426"/>
                </a:cubicBezTo>
                <a:cubicBezTo>
                  <a:pt x="8806527" y="2748276"/>
                  <a:pt x="8804501" y="2738549"/>
                  <a:pt x="8802475" y="2728399"/>
                </a:cubicBezTo>
                <a:cubicBezTo>
                  <a:pt x="8799437" y="2718671"/>
                  <a:pt x="8796736" y="2708521"/>
                  <a:pt x="8793698" y="2698793"/>
                </a:cubicBezTo>
                <a:cubicBezTo>
                  <a:pt x="8789647" y="2689911"/>
                  <a:pt x="8785596" y="2681453"/>
                  <a:pt x="8781544" y="2672571"/>
                </a:cubicBezTo>
                <a:cubicBezTo>
                  <a:pt x="8777493" y="2663690"/>
                  <a:pt x="8773780" y="2655231"/>
                  <a:pt x="8769728" y="2646349"/>
                </a:cubicBezTo>
                <a:cubicBezTo>
                  <a:pt x="8765677" y="2638737"/>
                  <a:pt x="8761964" y="2631547"/>
                  <a:pt x="8757913" y="2623935"/>
                </a:cubicBezTo>
                <a:cubicBezTo>
                  <a:pt x="8751836" y="2616322"/>
                  <a:pt x="8746097" y="2609132"/>
                  <a:pt x="8740020" y="2601520"/>
                </a:cubicBezTo>
                <a:cubicBezTo>
                  <a:pt x="8733943" y="2595175"/>
                  <a:pt x="8728204" y="2589254"/>
                  <a:pt x="8722127" y="2582911"/>
                </a:cubicBezTo>
                <a:cubicBezTo>
                  <a:pt x="8716051" y="2576566"/>
                  <a:pt x="8710311" y="2570222"/>
                  <a:pt x="8704235" y="2563879"/>
                </a:cubicBezTo>
                <a:cubicBezTo>
                  <a:pt x="8697145" y="2558803"/>
                  <a:pt x="8690393" y="2554151"/>
                  <a:pt x="8683304" y="2549077"/>
                </a:cubicBezTo>
                <a:cubicBezTo>
                  <a:pt x="8676552" y="2544001"/>
                  <a:pt x="8669462" y="2539349"/>
                  <a:pt x="8662710" y="2534273"/>
                </a:cubicBezTo>
                <a:cubicBezTo>
                  <a:pt x="8654608" y="2531736"/>
                  <a:pt x="8646843" y="2529198"/>
                  <a:pt x="8638741" y="2526660"/>
                </a:cubicBezTo>
                <a:cubicBezTo>
                  <a:pt x="8630639" y="2524124"/>
                  <a:pt x="8622874" y="2521586"/>
                  <a:pt x="8614772" y="2519048"/>
                </a:cubicBezTo>
                <a:cubicBezTo>
                  <a:pt x="8607007" y="2516510"/>
                  <a:pt x="8598904" y="2514396"/>
                  <a:pt x="8591140" y="2511858"/>
                </a:cubicBezTo>
                <a:cubicBezTo>
                  <a:pt x="8583037" y="2511858"/>
                  <a:pt x="8575273" y="2511858"/>
                  <a:pt x="8567170" y="2511858"/>
                </a:cubicBezTo>
                <a:lnTo>
                  <a:pt x="0" y="2511858"/>
                </a:lnTo>
                <a:close/>
              </a:path>
            </a:pathLst>
          </a:custGeom>
        </p:spPr>
        <p:txBody>
          <a:bodyPr wrap="square" tIns="0" bIns="900000" anchor="ctr">
            <a:noAutofit/>
          </a:bodyPr>
          <a:lstStyle>
            <a:lvl1pPr algn="ctr">
              <a:defRPr sz="1800"/>
            </a:lvl1pPr>
          </a:lstStyle>
          <a:p>
            <a:r>
              <a:rPr lang="de-DE"/>
              <a:t>Bild durch Klicken auf Symbol hinzufügen</a:t>
            </a:r>
          </a:p>
        </p:txBody>
      </p:sp>
      <p:sp>
        <p:nvSpPr>
          <p:cNvPr id="11" name="Titel 10">
            <a:extLst>
              <a:ext uri="{FF2B5EF4-FFF2-40B4-BE49-F238E27FC236}">
                <a16:creationId xmlns:a16="http://schemas.microsoft.com/office/drawing/2014/main" id="{4283D593-9478-4CAB-80BB-5769102BCAC5}"/>
              </a:ext>
            </a:extLst>
          </p:cNvPr>
          <p:cNvSpPr>
            <a:spLocks noGrp="1"/>
          </p:cNvSpPr>
          <p:nvPr>
            <p:ph type="title"/>
          </p:nvPr>
        </p:nvSpPr>
        <p:spPr bwMode="gray">
          <a:xfrm>
            <a:off x="0" y="0"/>
            <a:ext cx="45719" cy="45719"/>
          </a:xfrm>
          <a:prstGeom prst="rect">
            <a:avLst/>
          </a:prstGeom>
          <a:noFill/>
        </p:spPr>
        <p:txBody>
          <a:bodyPr wrap="square" lIns="0" rIns="0" anchor="t">
            <a:noAutofit/>
          </a:bodyPr>
          <a:lstStyle>
            <a:lvl1pPr>
              <a:defRPr sz="200">
                <a:noFill/>
              </a:defRPr>
            </a:lvl1pPr>
          </a:lstStyle>
          <a:p>
            <a:r>
              <a:rPr lang="de-DE"/>
              <a:t>Mastertitelformat bearbeiten</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a:xfrm>
            <a:off x="6617653" y="6520635"/>
            <a:ext cx="3330575" cy="146050"/>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610FDDB1-ED99-4E3F-ABF9-99E6B80B0076}"/>
              </a:ext>
            </a:extLst>
          </p:cNvPr>
          <p:cNvSpPr txBox="1"/>
          <p:nvPr/>
        </p:nvSpPr>
        <p:spPr bwMode="gray">
          <a:xfrm>
            <a:off x="667471" y="3953119"/>
            <a:ext cx="7553325" cy="961592"/>
          </a:xfrm>
          <a:prstGeom prst="rect">
            <a:avLst/>
          </a:prstGeom>
          <a:noFill/>
        </p:spPr>
        <p:txBody>
          <a:bodyPr wrap="square" lIns="0" tIns="0" rIns="0" bIns="0" rtlCol="0" anchor="ctr">
            <a:noAutofit/>
          </a:bodyPr>
          <a:lstStyle/>
          <a:p>
            <a:pPr algn="l">
              <a:lnSpc>
                <a:spcPct val="90000"/>
              </a:lnSpc>
            </a:pPr>
            <a:r>
              <a:rPr lang="de-DE" sz="3400" b="1" dirty="0">
                <a:solidFill>
                  <a:schemeClr val="accent1"/>
                </a:solidFill>
              </a:rPr>
              <a:t>Vielen Dank für Ihre Aufmerksamkeit.</a:t>
            </a:r>
          </a:p>
          <a:p>
            <a:pPr algn="l">
              <a:lnSpc>
                <a:spcPct val="90000"/>
              </a:lnSpc>
            </a:pPr>
            <a:r>
              <a:rPr lang="de-DE" sz="3400" dirty="0">
                <a:solidFill>
                  <a:schemeClr val="accent1"/>
                </a:solidFill>
                <a:latin typeface="+mj-lt"/>
              </a:rPr>
              <a:t>Wir liefern, worauf es ankommt.</a:t>
            </a:r>
          </a:p>
        </p:txBody>
      </p:sp>
      <p:sp>
        <p:nvSpPr>
          <p:cNvPr id="21" name="Textplatzhalter 20">
            <a:extLst>
              <a:ext uri="{FF2B5EF4-FFF2-40B4-BE49-F238E27FC236}">
                <a16:creationId xmlns:a16="http://schemas.microsoft.com/office/drawing/2014/main" id="{4F4A811C-5F16-41A7-9302-2F859E823D7A}"/>
              </a:ext>
            </a:extLst>
          </p:cNvPr>
          <p:cNvSpPr>
            <a:spLocks noGrp="1"/>
          </p:cNvSpPr>
          <p:nvPr>
            <p:ph type="body" sz="quarter" idx="17"/>
          </p:nvPr>
        </p:nvSpPr>
        <p:spPr bwMode="gray">
          <a:xfrm>
            <a:off x="683420" y="5821679"/>
            <a:ext cx="3225640" cy="849599"/>
          </a:xfrm>
        </p:spPr>
        <p:txBody>
          <a:bodyPr anchor="b"/>
          <a:lstStyle>
            <a:lvl1pPr marL="0" indent="0">
              <a:spcBef>
                <a:spcPts val="0"/>
              </a:spcBef>
              <a:buFont typeface="Arial" panose="020B0604020202020204" pitchFamily="34" charset="0"/>
              <a:buNone/>
              <a:defRPr sz="1200" b="1">
                <a:latin typeface="+mn-lt"/>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3" name="Grafik 12">
            <a:extLst>
              <a:ext uri="{FF2B5EF4-FFF2-40B4-BE49-F238E27FC236}">
                <a16:creationId xmlns:a16="http://schemas.microsoft.com/office/drawing/2014/main" id="{84491CA8-954F-4CF6-B122-FD94D00A40C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142735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sp>
        <p:nvSpPr>
          <p:cNvPr id="40" name="Bildplatzhalter 39">
            <a:extLst>
              <a:ext uri="{FF2B5EF4-FFF2-40B4-BE49-F238E27FC236}">
                <a16:creationId xmlns:a16="http://schemas.microsoft.com/office/drawing/2014/main" id="{0EA83ADC-59CD-4A81-A2D2-9F02D888AFCB}"/>
              </a:ext>
            </a:extLst>
          </p:cNvPr>
          <p:cNvSpPr>
            <a:spLocks noGrp="1"/>
          </p:cNvSpPr>
          <p:nvPr>
            <p:ph type="pic" sz="quarter" idx="14"/>
          </p:nvPr>
        </p:nvSpPr>
        <p:spPr bwMode="gray">
          <a:xfrm>
            <a:off x="0" y="1"/>
            <a:ext cx="12187242" cy="5300664"/>
          </a:xfrm>
          <a:custGeom>
            <a:avLst/>
            <a:gdLst>
              <a:gd name="connsiteX0" fmla="*/ 11463995 w 12187242"/>
              <a:gd name="connsiteY0" fmla="*/ 3 h 5300664"/>
              <a:gd name="connsiteX1" fmla="*/ 12187242 w 12187242"/>
              <a:gd name="connsiteY1" fmla="*/ 3 h 5300664"/>
              <a:gd name="connsiteX2" fmla="*/ 12187242 w 12187242"/>
              <a:gd name="connsiteY2" fmla="*/ 5300664 h 5300664"/>
              <a:gd name="connsiteX3" fmla="*/ 0 w 12187242"/>
              <a:gd name="connsiteY3" fmla="*/ 5300664 h 5300664"/>
              <a:gd name="connsiteX4" fmla="*/ 0 w 12187242"/>
              <a:gd name="connsiteY4" fmla="*/ 4810691 h 5300664"/>
              <a:gd name="connsiteX5" fmla="*/ 11313801 w 12187242"/>
              <a:gd name="connsiteY5" fmla="*/ 4810690 h 5300664"/>
              <a:gd name="connsiteX6" fmla="*/ 11313803 w 12187242"/>
              <a:gd name="connsiteY6" fmla="*/ 4808380 h 5300664"/>
              <a:gd name="connsiteX7" fmla="*/ 11336734 w 12187242"/>
              <a:gd name="connsiteY7" fmla="*/ 4810691 h 5300664"/>
              <a:gd name="connsiteX8" fmla="*/ 11660481 w 12187242"/>
              <a:gd name="connsiteY8" fmla="*/ 4596095 h 5300664"/>
              <a:gd name="connsiteX9" fmla="*/ 11674666 w 12187242"/>
              <a:gd name="connsiteY9" fmla="*/ 4525837 h 5300664"/>
              <a:gd name="connsiteX10" fmla="*/ 11678491 w 12187242"/>
              <a:gd name="connsiteY10" fmla="*/ 4515922 h 5300664"/>
              <a:gd name="connsiteX11" fmla="*/ 11686914 w 12187242"/>
              <a:gd name="connsiteY11" fmla="*/ 4476292 h 5300664"/>
              <a:gd name="connsiteX12" fmla="*/ 11686914 w 12187242"/>
              <a:gd name="connsiteY12" fmla="*/ 4465165 h 5300664"/>
              <a:gd name="connsiteX13" fmla="*/ 11688092 w 12187242"/>
              <a:gd name="connsiteY13" fmla="*/ 4459330 h 5300664"/>
              <a:gd name="connsiteX14" fmla="*/ 11688092 w 12187242"/>
              <a:gd name="connsiteY14" fmla="*/ 4451053 h 5300664"/>
              <a:gd name="connsiteX15" fmla="*/ 11689059 w 12187242"/>
              <a:gd name="connsiteY15" fmla="*/ 4451004 h 5300664"/>
              <a:gd name="connsiteX16" fmla="*/ 11688092 w 12187242"/>
              <a:gd name="connsiteY16" fmla="*/ 4431881 h 5300664"/>
              <a:gd name="connsiteX17" fmla="*/ 11688094 w 12187242"/>
              <a:gd name="connsiteY17" fmla="*/ 4362688 h 5300664"/>
              <a:gd name="connsiteX18" fmla="*/ 11684360 w 12187242"/>
              <a:gd name="connsiteY18" fmla="*/ 4344199 h 5300664"/>
              <a:gd name="connsiteX19" fmla="*/ 11653529 w 12187242"/>
              <a:gd name="connsiteY19" fmla="*/ 3748352 h 5300664"/>
              <a:gd name="connsiteX20" fmla="*/ 0 w 12187242"/>
              <a:gd name="connsiteY20" fmla="*/ 0 h 5300664"/>
              <a:gd name="connsiteX21" fmla="*/ 11024176 w 12187242"/>
              <a:gd name="connsiteY21" fmla="*/ 0 h 5300664"/>
              <a:gd name="connsiteX22" fmla="*/ 11444523 w 12187242"/>
              <a:gd name="connsiteY22" fmla="*/ 0 h 5300664"/>
              <a:gd name="connsiteX23" fmla="*/ 11460588 w 12187242"/>
              <a:gd name="connsiteY23" fmla="*/ 339069 h 5300664"/>
              <a:gd name="connsiteX24" fmla="*/ 11459153 w 12187242"/>
              <a:gd name="connsiteY24" fmla="*/ 339136 h 5300664"/>
              <a:gd name="connsiteX25" fmla="*/ 11661217 w 12187242"/>
              <a:gd name="connsiteY25" fmla="*/ 4335277 h 5300664"/>
              <a:gd name="connsiteX26" fmla="*/ 11665741 w 12187242"/>
              <a:gd name="connsiteY26" fmla="*/ 4357685 h 5300664"/>
              <a:gd name="connsiteX27" fmla="*/ 11665741 w 12187242"/>
              <a:gd name="connsiteY27" fmla="*/ 4424744 h 5300664"/>
              <a:gd name="connsiteX28" fmla="*/ 11666678 w 12187242"/>
              <a:gd name="connsiteY28" fmla="*/ 4443276 h 5300664"/>
              <a:gd name="connsiteX29" fmla="*/ 11665741 w 12187242"/>
              <a:gd name="connsiteY29" fmla="*/ 4443324 h 5300664"/>
              <a:gd name="connsiteX30" fmla="*/ 11665741 w 12187242"/>
              <a:gd name="connsiteY30" fmla="*/ 4451346 h 5300664"/>
              <a:gd name="connsiteX31" fmla="*/ 11325222 w 12187242"/>
              <a:gd name="connsiteY31" fmla="*/ 4791866 h 5300664"/>
              <a:gd name="connsiteX32" fmla="*/ 11306173 w 12187242"/>
              <a:gd name="connsiteY32" fmla="*/ 4789945 h 5300664"/>
              <a:gd name="connsiteX33" fmla="*/ 11306173 w 12187242"/>
              <a:gd name="connsiteY33" fmla="*/ 4791075 h 5300664"/>
              <a:gd name="connsiteX34" fmla="*/ 11302999 w 12187242"/>
              <a:gd name="connsiteY34" fmla="*/ 4791075 h 5300664"/>
              <a:gd name="connsiteX35" fmla="*/ 11302999 w 12187242"/>
              <a:gd name="connsiteY35" fmla="*/ 4791865 h 5300664"/>
              <a:gd name="connsiteX36" fmla="*/ 11905 w 12187242"/>
              <a:gd name="connsiteY36" fmla="*/ 4791865 h 5300664"/>
              <a:gd name="connsiteX37" fmla="*/ 11905 w 12187242"/>
              <a:gd name="connsiteY37" fmla="*/ 4791075 h 5300664"/>
              <a:gd name="connsiteX38" fmla="*/ 0 w 12187242"/>
              <a:gd name="connsiteY38" fmla="*/ 4791074 h 530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87242" h="5300664">
                <a:moveTo>
                  <a:pt x="11463995" y="3"/>
                </a:moveTo>
                <a:lnTo>
                  <a:pt x="12187242" y="3"/>
                </a:lnTo>
                <a:lnTo>
                  <a:pt x="12187242" y="5300664"/>
                </a:lnTo>
                <a:lnTo>
                  <a:pt x="0" y="5300664"/>
                </a:lnTo>
                <a:lnTo>
                  <a:pt x="0" y="4810691"/>
                </a:lnTo>
                <a:lnTo>
                  <a:pt x="11313801" y="4810690"/>
                </a:lnTo>
                <a:lnTo>
                  <a:pt x="11313803" y="4808380"/>
                </a:lnTo>
                <a:lnTo>
                  <a:pt x="11336734" y="4810691"/>
                </a:lnTo>
                <a:cubicBezTo>
                  <a:pt x="11482270" y="4810691"/>
                  <a:pt x="11607141" y="4722204"/>
                  <a:pt x="11660481" y="4596095"/>
                </a:cubicBezTo>
                <a:lnTo>
                  <a:pt x="11674666" y="4525837"/>
                </a:lnTo>
                <a:lnTo>
                  <a:pt x="11678491" y="4515922"/>
                </a:lnTo>
                <a:lnTo>
                  <a:pt x="11686914" y="4476292"/>
                </a:lnTo>
                <a:lnTo>
                  <a:pt x="11686914" y="4465165"/>
                </a:lnTo>
                <a:lnTo>
                  <a:pt x="11688092" y="4459330"/>
                </a:lnTo>
                <a:lnTo>
                  <a:pt x="11688092" y="4451053"/>
                </a:lnTo>
                <a:lnTo>
                  <a:pt x="11689059" y="4451004"/>
                </a:lnTo>
                <a:lnTo>
                  <a:pt x="11688092" y="4431881"/>
                </a:lnTo>
                <a:lnTo>
                  <a:pt x="11688094" y="4362688"/>
                </a:lnTo>
                <a:lnTo>
                  <a:pt x="11684360" y="4344199"/>
                </a:lnTo>
                <a:lnTo>
                  <a:pt x="11653529" y="3748352"/>
                </a:lnTo>
                <a:close/>
                <a:moveTo>
                  <a:pt x="0" y="0"/>
                </a:moveTo>
                <a:lnTo>
                  <a:pt x="11024176" y="0"/>
                </a:lnTo>
                <a:lnTo>
                  <a:pt x="11444523" y="0"/>
                </a:lnTo>
                <a:lnTo>
                  <a:pt x="11460588" y="339069"/>
                </a:lnTo>
                <a:lnTo>
                  <a:pt x="11459153" y="339136"/>
                </a:lnTo>
                <a:lnTo>
                  <a:pt x="11661217" y="4335277"/>
                </a:lnTo>
                <a:lnTo>
                  <a:pt x="11665741" y="4357685"/>
                </a:lnTo>
                <a:lnTo>
                  <a:pt x="11665741" y="4424744"/>
                </a:lnTo>
                <a:lnTo>
                  <a:pt x="11666678" y="4443276"/>
                </a:lnTo>
                <a:lnTo>
                  <a:pt x="11665741" y="4443324"/>
                </a:lnTo>
                <a:lnTo>
                  <a:pt x="11665741" y="4451346"/>
                </a:lnTo>
                <a:cubicBezTo>
                  <a:pt x="11665742" y="4639409"/>
                  <a:pt x="11513285" y="4791865"/>
                  <a:pt x="11325222" y="4791866"/>
                </a:cubicBezTo>
                <a:lnTo>
                  <a:pt x="11306173" y="4789945"/>
                </a:lnTo>
                <a:lnTo>
                  <a:pt x="11306173" y="4791075"/>
                </a:lnTo>
                <a:lnTo>
                  <a:pt x="11302999" y="4791075"/>
                </a:lnTo>
                <a:lnTo>
                  <a:pt x="11302999" y="4791865"/>
                </a:lnTo>
                <a:lnTo>
                  <a:pt x="11905" y="4791865"/>
                </a:lnTo>
                <a:lnTo>
                  <a:pt x="11905" y="4791075"/>
                </a:lnTo>
                <a:lnTo>
                  <a:pt x="0" y="4791074"/>
                </a:lnTo>
                <a:close/>
              </a:path>
            </a:pathLst>
          </a:custGeom>
        </p:spPr>
        <p:txBody>
          <a:bodyPr wrap="square" tIns="0" bIns="900000" anchor="ctr">
            <a:noAutofit/>
          </a:bodyPr>
          <a:lstStyle>
            <a:lvl1pPr algn="ctr">
              <a:defRPr sz="1800"/>
            </a:lvl1pPr>
          </a:lstStyle>
          <a:p>
            <a:r>
              <a:rPr lang="de-DE"/>
              <a:t>Bild durch Klicken auf Symbol hinzufügen</a:t>
            </a:r>
          </a:p>
        </p:txBody>
      </p:sp>
      <p:sp>
        <p:nvSpPr>
          <p:cNvPr id="17" name="Titel 1">
            <a:extLst>
              <a:ext uri="{FF2B5EF4-FFF2-40B4-BE49-F238E27FC236}">
                <a16:creationId xmlns:a16="http://schemas.microsoft.com/office/drawing/2014/main" id="{2F45536A-437F-4792-9DF6-6A7A7D9C49D1}"/>
              </a:ext>
            </a:extLst>
          </p:cNvPr>
          <p:cNvSpPr>
            <a:spLocks noGrp="1"/>
          </p:cNvSpPr>
          <p:nvPr>
            <p:ph type="ctrTitle"/>
          </p:nvPr>
        </p:nvSpPr>
        <p:spPr bwMode="gray">
          <a:xfrm>
            <a:off x="-4078" y="3220873"/>
            <a:ext cx="8886899" cy="1207161"/>
          </a:xfrm>
          <a:custGeom>
            <a:avLst/>
            <a:gdLst>
              <a:gd name="connsiteX0" fmla="*/ 0 w 8886899"/>
              <a:gd name="connsiteY0" fmla="*/ 0 h 1207161"/>
              <a:gd name="connsiteX1" fmla="*/ 8571246 w 8886899"/>
              <a:gd name="connsiteY1" fmla="*/ 0 h 1207161"/>
              <a:gd name="connsiteX2" fmla="*/ 8595216 w 8886899"/>
              <a:gd name="connsiteY2" fmla="*/ 0 h 1207161"/>
              <a:gd name="connsiteX3" fmla="*/ 8618848 w 8886899"/>
              <a:gd name="connsiteY3" fmla="*/ 5734 h 1207161"/>
              <a:gd name="connsiteX4" fmla="*/ 8642817 w 8886899"/>
              <a:gd name="connsiteY4" fmla="*/ 11805 h 1207161"/>
              <a:gd name="connsiteX5" fmla="*/ 8666786 w 8886899"/>
              <a:gd name="connsiteY5" fmla="*/ 17876 h 1207161"/>
              <a:gd name="connsiteX6" fmla="*/ 8687380 w 8886899"/>
              <a:gd name="connsiteY6" fmla="*/ 29682 h 1207161"/>
              <a:gd name="connsiteX7" fmla="*/ 8708311 w 8886899"/>
              <a:gd name="connsiteY7" fmla="*/ 41487 h 1207161"/>
              <a:gd name="connsiteX8" fmla="*/ 8726203 w 8886899"/>
              <a:gd name="connsiteY8" fmla="*/ 56665 h 1207161"/>
              <a:gd name="connsiteX9" fmla="*/ 8744096 w 8886899"/>
              <a:gd name="connsiteY9" fmla="*/ 71506 h 1207161"/>
              <a:gd name="connsiteX10" fmla="*/ 8761989 w 8886899"/>
              <a:gd name="connsiteY10" fmla="*/ 89382 h 1207161"/>
              <a:gd name="connsiteX11" fmla="*/ 8773804 w 8886899"/>
              <a:gd name="connsiteY11" fmla="*/ 107258 h 1207161"/>
              <a:gd name="connsiteX12" fmla="*/ 8785620 w 8886899"/>
              <a:gd name="connsiteY12" fmla="*/ 128170 h 1207161"/>
              <a:gd name="connsiteX13" fmla="*/ 8797774 w 8886899"/>
              <a:gd name="connsiteY13" fmla="*/ 149082 h 1207161"/>
              <a:gd name="connsiteX14" fmla="*/ 8806551 w 8886899"/>
              <a:gd name="connsiteY14" fmla="*/ 172693 h 1207161"/>
              <a:gd name="connsiteX15" fmla="*/ 8812628 w 8886899"/>
              <a:gd name="connsiteY15" fmla="*/ 196640 h 1207161"/>
              <a:gd name="connsiteX16" fmla="*/ 8815666 w 8886899"/>
              <a:gd name="connsiteY16" fmla="*/ 220588 h 1207161"/>
              <a:gd name="connsiteX17" fmla="*/ 8815666 w 8886899"/>
              <a:gd name="connsiteY17" fmla="*/ 244535 h 1207161"/>
              <a:gd name="connsiteX18" fmla="*/ 8886899 w 8886899"/>
              <a:gd name="connsiteY18" fmla="*/ 959927 h 1207161"/>
              <a:gd name="connsiteX19" fmla="*/ 8886899 w 8886899"/>
              <a:gd name="connsiteY19" fmla="*/ 983538 h 1207161"/>
              <a:gd name="connsiteX20" fmla="*/ 8884199 w 8886899"/>
              <a:gd name="connsiteY20" fmla="*/ 1007485 h 1207161"/>
              <a:gd name="connsiteX21" fmla="*/ 8878122 w 8886899"/>
              <a:gd name="connsiteY21" fmla="*/ 1031433 h 1207161"/>
              <a:gd name="connsiteX22" fmla="*/ 8869007 w 8886899"/>
              <a:gd name="connsiteY22" fmla="*/ 1055043 h 1207161"/>
              <a:gd name="connsiteX23" fmla="*/ 8857191 w 8886899"/>
              <a:gd name="connsiteY23" fmla="*/ 1075955 h 1207161"/>
              <a:gd name="connsiteX24" fmla="*/ 8845375 w 8886899"/>
              <a:gd name="connsiteY24" fmla="*/ 1096867 h 1207161"/>
              <a:gd name="connsiteX25" fmla="*/ 8833559 w 8886899"/>
              <a:gd name="connsiteY25" fmla="*/ 1114743 h 1207161"/>
              <a:gd name="connsiteX26" fmla="*/ 8815666 w 8886899"/>
              <a:gd name="connsiteY26" fmla="*/ 1132620 h 1207161"/>
              <a:gd name="connsiteX27" fmla="*/ 8797774 w 8886899"/>
              <a:gd name="connsiteY27" fmla="*/ 1150496 h 1207161"/>
              <a:gd name="connsiteX28" fmla="*/ 8779881 w 8886899"/>
              <a:gd name="connsiteY28" fmla="*/ 1162639 h 1207161"/>
              <a:gd name="connsiteX29" fmla="*/ 8758950 w 8886899"/>
              <a:gd name="connsiteY29" fmla="*/ 1177479 h 1207161"/>
              <a:gd name="connsiteX30" fmla="*/ 8738019 w 8886899"/>
              <a:gd name="connsiteY30" fmla="*/ 1186249 h 1207161"/>
              <a:gd name="connsiteX31" fmla="*/ 8714387 w 8886899"/>
              <a:gd name="connsiteY31" fmla="*/ 1195356 h 1207161"/>
              <a:gd name="connsiteX32" fmla="*/ 8690418 w 8886899"/>
              <a:gd name="connsiteY32" fmla="*/ 1201427 h 1207161"/>
              <a:gd name="connsiteX33" fmla="*/ 8666786 w 8886899"/>
              <a:gd name="connsiteY33" fmla="*/ 1204125 h 1207161"/>
              <a:gd name="connsiteX34" fmla="*/ 8642817 w 8886899"/>
              <a:gd name="connsiteY34" fmla="*/ 1207161 h 1207161"/>
              <a:gd name="connsiteX35" fmla="*/ 0 w 8886899"/>
              <a:gd name="connsiteY35" fmla="*/ 1207161 h 1207161"/>
              <a:gd name="connsiteX36" fmla="*/ 0 w 8886899"/>
              <a:gd name="connsiteY36" fmla="*/ 0 h 12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886899" h="1207161">
                <a:moveTo>
                  <a:pt x="0" y="0"/>
                </a:moveTo>
                <a:cubicBezTo>
                  <a:pt x="2857082" y="0"/>
                  <a:pt x="5714164" y="0"/>
                  <a:pt x="8571246" y="0"/>
                </a:cubicBezTo>
                <a:cubicBezTo>
                  <a:pt x="8579349" y="0"/>
                  <a:pt x="8587113" y="0"/>
                  <a:pt x="8595216" y="0"/>
                </a:cubicBezTo>
                <a:cubicBezTo>
                  <a:pt x="8602980" y="2024"/>
                  <a:pt x="8611083" y="3710"/>
                  <a:pt x="8618848" y="5734"/>
                </a:cubicBezTo>
                <a:cubicBezTo>
                  <a:pt x="8626950" y="7758"/>
                  <a:pt x="8634715" y="9782"/>
                  <a:pt x="8642817" y="11805"/>
                </a:cubicBezTo>
                <a:cubicBezTo>
                  <a:pt x="8650919" y="13829"/>
                  <a:pt x="8658684" y="15853"/>
                  <a:pt x="8666786" y="17876"/>
                </a:cubicBezTo>
                <a:cubicBezTo>
                  <a:pt x="8673538" y="21924"/>
                  <a:pt x="8680628" y="25634"/>
                  <a:pt x="8687380" y="29682"/>
                </a:cubicBezTo>
                <a:cubicBezTo>
                  <a:pt x="8694469" y="33729"/>
                  <a:pt x="8701221" y="37439"/>
                  <a:pt x="8708311" y="41487"/>
                </a:cubicBezTo>
                <a:cubicBezTo>
                  <a:pt x="8714387" y="46546"/>
                  <a:pt x="8720127" y="51605"/>
                  <a:pt x="8726203" y="56665"/>
                </a:cubicBezTo>
                <a:cubicBezTo>
                  <a:pt x="8732280" y="61724"/>
                  <a:pt x="8738019" y="66446"/>
                  <a:pt x="8744096" y="71506"/>
                </a:cubicBezTo>
                <a:cubicBezTo>
                  <a:pt x="8750173" y="77577"/>
                  <a:pt x="8755912" y="83311"/>
                  <a:pt x="8761989" y="89382"/>
                </a:cubicBezTo>
                <a:cubicBezTo>
                  <a:pt x="8766040" y="95453"/>
                  <a:pt x="8769753" y="101187"/>
                  <a:pt x="8773804" y="107258"/>
                </a:cubicBezTo>
                <a:cubicBezTo>
                  <a:pt x="8777856" y="114341"/>
                  <a:pt x="8781569" y="121087"/>
                  <a:pt x="8785620" y="128170"/>
                </a:cubicBezTo>
                <a:cubicBezTo>
                  <a:pt x="8789672" y="135253"/>
                  <a:pt x="8793723" y="141999"/>
                  <a:pt x="8797774" y="149082"/>
                </a:cubicBezTo>
                <a:cubicBezTo>
                  <a:pt x="8800812" y="156840"/>
                  <a:pt x="8803513" y="164935"/>
                  <a:pt x="8806551" y="172693"/>
                </a:cubicBezTo>
                <a:cubicBezTo>
                  <a:pt x="8808577" y="180788"/>
                  <a:pt x="8810603" y="188545"/>
                  <a:pt x="8812628" y="196640"/>
                </a:cubicBezTo>
                <a:cubicBezTo>
                  <a:pt x="8813641" y="204398"/>
                  <a:pt x="8814654" y="212493"/>
                  <a:pt x="8815666" y="220588"/>
                </a:cubicBezTo>
                <a:cubicBezTo>
                  <a:pt x="8815666" y="228345"/>
                  <a:pt x="8815666" y="236440"/>
                  <a:pt x="8815666" y="244535"/>
                </a:cubicBezTo>
                <a:cubicBezTo>
                  <a:pt x="8839298" y="482999"/>
                  <a:pt x="8863268" y="721463"/>
                  <a:pt x="8886899" y="959927"/>
                </a:cubicBezTo>
                <a:cubicBezTo>
                  <a:pt x="8886899" y="968022"/>
                  <a:pt x="8886899" y="975780"/>
                  <a:pt x="8886899" y="983538"/>
                </a:cubicBezTo>
                <a:cubicBezTo>
                  <a:pt x="8885887" y="991633"/>
                  <a:pt x="8885211" y="999728"/>
                  <a:pt x="8884199" y="1007485"/>
                </a:cubicBezTo>
                <a:cubicBezTo>
                  <a:pt x="8882173" y="1015580"/>
                  <a:pt x="8880147" y="1023338"/>
                  <a:pt x="8878122" y="1031433"/>
                </a:cubicBezTo>
                <a:cubicBezTo>
                  <a:pt x="8875084" y="1039191"/>
                  <a:pt x="8872045" y="1047285"/>
                  <a:pt x="8869007" y="1055043"/>
                </a:cubicBezTo>
                <a:cubicBezTo>
                  <a:pt x="8864956" y="1062126"/>
                  <a:pt x="8861242" y="1068872"/>
                  <a:pt x="8857191" y="1075955"/>
                </a:cubicBezTo>
                <a:cubicBezTo>
                  <a:pt x="8853140" y="1083038"/>
                  <a:pt x="8849426" y="1089784"/>
                  <a:pt x="8845375" y="1096867"/>
                </a:cubicBezTo>
                <a:cubicBezTo>
                  <a:pt x="8841324" y="1102938"/>
                  <a:pt x="8837610" y="1108672"/>
                  <a:pt x="8833559" y="1114743"/>
                </a:cubicBezTo>
                <a:cubicBezTo>
                  <a:pt x="8827482" y="1120815"/>
                  <a:pt x="8821743" y="1126549"/>
                  <a:pt x="8815666" y="1132620"/>
                </a:cubicBezTo>
                <a:cubicBezTo>
                  <a:pt x="8809590" y="1138691"/>
                  <a:pt x="8803851" y="1144425"/>
                  <a:pt x="8797774" y="1150496"/>
                </a:cubicBezTo>
                <a:cubicBezTo>
                  <a:pt x="8791697" y="1154544"/>
                  <a:pt x="8785958" y="1158591"/>
                  <a:pt x="8779881" y="1162639"/>
                </a:cubicBezTo>
                <a:cubicBezTo>
                  <a:pt x="8772792" y="1167698"/>
                  <a:pt x="8766040" y="1172420"/>
                  <a:pt x="8758950" y="1177479"/>
                </a:cubicBezTo>
                <a:cubicBezTo>
                  <a:pt x="8751861" y="1180515"/>
                  <a:pt x="8745109" y="1183213"/>
                  <a:pt x="8738019" y="1186249"/>
                </a:cubicBezTo>
                <a:cubicBezTo>
                  <a:pt x="8730254" y="1189285"/>
                  <a:pt x="8722152" y="1192320"/>
                  <a:pt x="8714387" y="1195356"/>
                </a:cubicBezTo>
                <a:cubicBezTo>
                  <a:pt x="8706285" y="1197379"/>
                  <a:pt x="8698520" y="1199403"/>
                  <a:pt x="8690418" y="1201427"/>
                </a:cubicBezTo>
                <a:cubicBezTo>
                  <a:pt x="8682653" y="1202439"/>
                  <a:pt x="8674551" y="1203113"/>
                  <a:pt x="8666786" y="1204125"/>
                </a:cubicBezTo>
                <a:cubicBezTo>
                  <a:pt x="8658684" y="1205137"/>
                  <a:pt x="8650919" y="1206149"/>
                  <a:pt x="8642817" y="1207161"/>
                </a:cubicBezTo>
                <a:cubicBezTo>
                  <a:pt x="5761766" y="1207161"/>
                  <a:pt x="2881052" y="1207161"/>
                  <a:pt x="0" y="1207161"/>
                </a:cubicBezTo>
                <a:cubicBezTo>
                  <a:pt x="0" y="804774"/>
                  <a:pt x="0" y="402387"/>
                  <a:pt x="0" y="0"/>
                </a:cubicBezTo>
                <a:close/>
              </a:path>
            </a:pathLst>
          </a:custGeom>
          <a:solidFill>
            <a:schemeClr val="accent1"/>
          </a:solidFill>
        </p:spPr>
        <p:txBody>
          <a:bodyPr wrap="square" lIns="662400" rIns="720000" anchor="ctr">
            <a:noAutofit/>
          </a:bodyPr>
          <a:lstStyle>
            <a:lvl1pPr algn="l">
              <a:defRPr sz="34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C421E543-8E71-4E49-B74C-1AF8C6258B38}"/>
              </a:ext>
            </a:extLst>
          </p:cNvPr>
          <p:cNvSpPr>
            <a:spLocks noGrp="1"/>
          </p:cNvSpPr>
          <p:nvPr>
            <p:ph type="subTitle" idx="1"/>
          </p:nvPr>
        </p:nvSpPr>
        <p:spPr bwMode="gray">
          <a:xfrm>
            <a:off x="676277" y="6030365"/>
            <a:ext cx="8328024" cy="246062"/>
          </a:xfrm>
        </p:spPr>
        <p:txBody>
          <a:bodyPr/>
          <a:lstStyle>
            <a:lvl1pPr marL="0" indent="0" algn="l">
              <a:spcBef>
                <a:spcPts val="0"/>
              </a:spcBef>
              <a:buNone/>
              <a:defRPr sz="1800"/>
            </a:lvl1pPr>
            <a:lvl2pPr marL="0" indent="0" algn="l">
              <a:spcBef>
                <a:spcPts val="0"/>
              </a:spcBef>
              <a:buNone/>
              <a:defRPr sz="1800"/>
            </a:lvl2pPr>
            <a:lvl3pPr marL="0" indent="0" algn="l">
              <a:spcBef>
                <a:spcPts val="0"/>
              </a:spcBef>
              <a:buNone/>
              <a:defRPr sz="1800"/>
            </a:lvl3pPr>
            <a:lvl4pPr marL="0" indent="0" algn="l">
              <a:spcBef>
                <a:spcPts val="0"/>
              </a:spcBef>
              <a:buNone/>
              <a:defRPr sz="1800"/>
            </a:lvl4pPr>
            <a:lvl5pPr marL="0" indent="0" algn="l">
              <a:spcBef>
                <a:spcPts val="0"/>
              </a:spcBef>
              <a:buNone/>
              <a:defRPr sz="1800"/>
            </a:lvl5pPr>
            <a:lvl6pPr marL="0" indent="0" algn="l">
              <a:spcBef>
                <a:spcPts val="0"/>
              </a:spcBef>
              <a:buNone/>
              <a:defRPr sz="1800"/>
            </a:lvl6pPr>
            <a:lvl7pPr marL="0" indent="0" algn="l">
              <a:spcBef>
                <a:spcPts val="0"/>
              </a:spcBef>
              <a:buNone/>
              <a:defRPr sz="1800"/>
            </a:lvl7pPr>
            <a:lvl8pPr marL="0" indent="0" algn="l">
              <a:spcBef>
                <a:spcPts val="0"/>
              </a:spcBef>
              <a:buNone/>
              <a:defRPr sz="1800"/>
            </a:lvl8pPr>
            <a:lvl9pPr marL="0" indent="0" algn="l">
              <a:spcBef>
                <a:spcPts val="0"/>
              </a:spcBef>
              <a:buNone/>
              <a:defRPr sz="1800"/>
            </a:lvl9pPr>
          </a:lstStyle>
          <a:p>
            <a:pPr lvl="0"/>
            <a:r>
              <a:rPr lang="de-DE"/>
              <a:t>Master-Untertitelformat bearbeiten</a:t>
            </a:r>
            <a:endParaRPr lang="de-DE" dirty="0"/>
          </a:p>
        </p:txBody>
      </p:sp>
      <p:sp>
        <p:nvSpPr>
          <p:cNvPr id="4" name="Datumsplatzhalter 3">
            <a:extLst>
              <a:ext uri="{FF2B5EF4-FFF2-40B4-BE49-F238E27FC236}">
                <a16:creationId xmlns:a16="http://schemas.microsoft.com/office/drawing/2014/main" id="{B6096C49-6017-4F4C-9EC1-9537A9242FF8}"/>
              </a:ext>
            </a:extLst>
          </p:cNvPr>
          <p:cNvSpPr>
            <a:spLocks noGrp="1"/>
          </p:cNvSpPr>
          <p:nvPr>
            <p:ph type="dt" sz="half" idx="10"/>
          </p:nvPr>
        </p:nvSpPr>
        <p:spPr bwMode="gray">
          <a:xfrm>
            <a:off x="695324" y="6346762"/>
            <a:ext cx="1102520" cy="204015"/>
          </a:xfrm>
        </p:spPr>
        <p:txBody>
          <a:bodyPr anchor="t"/>
          <a:lstStyle>
            <a:lvl1pPr>
              <a:defRPr sz="1600">
                <a:solidFill>
                  <a:schemeClr val="tx1"/>
                </a:solidFill>
                <a:latin typeface="+mj-lt"/>
              </a:defRPr>
            </a:lvl1pPr>
            <a:lvl2pPr>
              <a:defRPr sz="1600">
                <a:solidFill>
                  <a:schemeClr val="tx1"/>
                </a:solidFill>
                <a:latin typeface="+mj-lt"/>
              </a:defRPr>
            </a:lvl2pPr>
            <a:lvl3pPr>
              <a:defRPr sz="1600">
                <a:solidFill>
                  <a:schemeClr val="tx1"/>
                </a:solidFill>
                <a:latin typeface="+mj-lt"/>
              </a:defRPr>
            </a:lvl3pPr>
            <a:lvl4pPr>
              <a:defRPr sz="1600">
                <a:solidFill>
                  <a:schemeClr val="tx1"/>
                </a:solidFill>
                <a:latin typeface="+mj-lt"/>
              </a:defRPr>
            </a:lvl4pPr>
            <a:lvl5pPr>
              <a:defRPr sz="1600">
                <a:solidFill>
                  <a:schemeClr val="tx1"/>
                </a:solidFill>
                <a:latin typeface="+mj-lt"/>
              </a:defRPr>
            </a:lvl5pPr>
            <a:lvl6pPr>
              <a:defRPr sz="1600">
                <a:solidFill>
                  <a:schemeClr val="tx1"/>
                </a:solidFill>
                <a:latin typeface="+mj-lt"/>
              </a:defRPr>
            </a:lvl6pPr>
            <a:lvl7pPr>
              <a:defRPr sz="1600">
                <a:solidFill>
                  <a:schemeClr val="tx1"/>
                </a:solidFill>
                <a:latin typeface="+mj-lt"/>
              </a:defRPr>
            </a:lvl7pPr>
            <a:lvl8pPr>
              <a:defRPr sz="1600">
                <a:solidFill>
                  <a:schemeClr val="tx1"/>
                </a:solidFill>
                <a:latin typeface="+mj-lt"/>
              </a:defRPr>
            </a:lvl8pPr>
            <a:lvl9pPr>
              <a:defRPr sz="1600">
                <a:solidFill>
                  <a:schemeClr val="tx1"/>
                </a:solidFill>
                <a:latin typeface="+mj-lt"/>
              </a:defRPr>
            </a:lvl9pPr>
          </a:lstStyle>
          <a:p>
            <a:r>
              <a:rPr lang="de-DE"/>
              <a:t>2021-11</a:t>
            </a:r>
            <a:endParaRPr lang="de-DE" dirty="0"/>
          </a:p>
        </p:txBody>
      </p:sp>
      <p:sp>
        <p:nvSpPr>
          <p:cNvPr id="5" name="Fußzeilenplatzhalter 4">
            <a:extLst>
              <a:ext uri="{FF2B5EF4-FFF2-40B4-BE49-F238E27FC236}">
                <a16:creationId xmlns:a16="http://schemas.microsoft.com/office/drawing/2014/main" id="{1083B1B4-F958-4775-8EF5-63201E5BD613}"/>
              </a:ext>
            </a:extLst>
          </p:cNvPr>
          <p:cNvSpPr>
            <a:spLocks noGrp="1"/>
          </p:cNvSpPr>
          <p:nvPr>
            <p:ph type="ftr" sz="quarter" idx="11"/>
          </p:nvPr>
        </p:nvSpPr>
        <p:spPr bwMode="gray">
          <a:xfrm>
            <a:off x="1946278" y="6393572"/>
            <a:ext cx="3244848" cy="131052"/>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4B8E2D39-0154-4B8F-879A-A8057ABE1642}"/>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pic>
        <p:nvPicPr>
          <p:cNvPr id="19" name="Grafik 18">
            <a:extLst>
              <a:ext uri="{FF2B5EF4-FFF2-40B4-BE49-F238E27FC236}">
                <a16:creationId xmlns:a16="http://schemas.microsoft.com/office/drawing/2014/main" id="{91D9B870-2448-44DC-91E6-ABCDD1769D9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9923704" y="5576036"/>
            <a:ext cx="1572971" cy="967983"/>
          </a:xfrm>
          <a:prstGeom prst="rect">
            <a:avLst/>
          </a:prstGeom>
        </p:spPr>
      </p:pic>
      <p:grpSp>
        <p:nvGrpSpPr>
          <p:cNvPr id="20" name="Gruppieren 19">
            <a:extLst>
              <a:ext uri="{FF2B5EF4-FFF2-40B4-BE49-F238E27FC236}">
                <a16:creationId xmlns:a16="http://schemas.microsoft.com/office/drawing/2014/main" id="{4EB57C29-2EC8-4C9F-B053-61C55D3AA14A}"/>
              </a:ext>
            </a:extLst>
          </p:cNvPr>
          <p:cNvGrpSpPr/>
          <p:nvPr/>
        </p:nvGrpSpPr>
        <p:grpSpPr>
          <a:xfrm>
            <a:off x="695325" y="-128588"/>
            <a:ext cx="11007812" cy="92747"/>
            <a:chOff x="695325" y="-128588"/>
            <a:chExt cx="11007812" cy="92747"/>
          </a:xfrm>
        </p:grpSpPr>
        <p:cxnSp>
          <p:nvCxnSpPr>
            <p:cNvPr id="21" name="Gerader Verbinder 20">
              <a:extLst>
                <a:ext uri="{FF2B5EF4-FFF2-40B4-BE49-F238E27FC236}">
                  <a16:creationId xmlns:a16="http://schemas.microsoft.com/office/drawing/2014/main" id="{81AB14E9-AB9D-4A9F-AA53-25CC9DF5183B}"/>
                </a:ext>
              </a:extLst>
            </p:cNvPr>
            <p:cNvCxnSpPr>
              <a:cxnSpLocks/>
            </p:cNvCxnSpPr>
            <p:nvPr/>
          </p:nvCxnSpPr>
          <p:spPr bwMode="gray">
            <a:xfrm flipV="1">
              <a:off x="695325" y="-128588"/>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E0FD5A5D-73C7-4E54-924B-0E901F52814D}"/>
                </a:ext>
              </a:extLst>
            </p:cNvPr>
            <p:cNvSpPr txBox="1"/>
            <p:nvPr/>
          </p:nvSpPr>
          <p:spPr bwMode="gray">
            <a:xfrm>
              <a:off x="728663" y="-118941"/>
              <a:ext cx="173124" cy="83100"/>
            </a:xfrm>
            <a:prstGeom prst="rect">
              <a:avLst/>
            </a:prstGeom>
            <a:noFill/>
          </p:spPr>
          <p:txBody>
            <a:bodyPr wrap="none" lIns="0" tIns="0" rIns="0" bIns="0" rtlCol="0" anchor="ctr">
              <a:spAutoFit/>
            </a:bodyPr>
            <a:lstStyle/>
            <a:p>
              <a:pPr algn="l">
                <a:lnSpc>
                  <a:spcPct val="90000"/>
                </a:lnSpc>
              </a:pPr>
              <a:r>
                <a:rPr lang="de-DE" sz="600" dirty="0">
                  <a:solidFill>
                    <a:schemeClr val="accent1"/>
                  </a:solidFill>
                </a:rPr>
                <a:t>15,00</a:t>
              </a:r>
            </a:p>
          </p:txBody>
        </p:sp>
        <p:cxnSp>
          <p:nvCxnSpPr>
            <p:cNvPr id="23" name="Gerader Verbinder 22">
              <a:extLst>
                <a:ext uri="{FF2B5EF4-FFF2-40B4-BE49-F238E27FC236}">
                  <a16:creationId xmlns:a16="http://schemas.microsoft.com/office/drawing/2014/main" id="{BCBE5A70-0C62-4084-B280-CAAF0C5CCC67}"/>
                </a:ext>
              </a:extLst>
            </p:cNvPr>
            <p:cNvCxnSpPr>
              <a:cxnSpLocks/>
            </p:cNvCxnSpPr>
            <p:nvPr/>
          </p:nvCxnSpPr>
          <p:spPr bwMode="gray">
            <a:xfrm flipV="1">
              <a:off x="11496675" y="-128588"/>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89CC6E02-A828-4F7F-AD39-B65D0DD91667}"/>
                </a:ext>
              </a:extLst>
            </p:cNvPr>
            <p:cNvSpPr txBox="1"/>
            <p:nvPr/>
          </p:nvSpPr>
          <p:spPr bwMode="gray">
            <a:xfrm>
              <a:off x="11530013" y="-118941"/>
              <a:ext cx="173124" cy="83100"/>
            </a:xfrm>
            <a:prstGeom prst="rect">
              <a:avLst/>
            </a:prstGeom>
            <a:noFill/>
          </p:spPr>
          <p:txBody>
            <a:bodyPr wrap="none" lIns="0" tIns="0" rIns="0" bIns="0" rtlCol="0" anchor="ctr">
              <a:spAutoFit/>
            </a:bodyPr>
            <a:lstStyle/>
            <a:p>
              <a:pPr algn="l">
                <a:lnSpc>
                  <a:spcPct val="90000"/>
                </a:lnSpc>
              </a:pPr>
              <a:r>
                <a:rPr lang="de-DE" sz="600" dirty="0">
                  <a:solidFill>
                    <a:schemeClr val="accent1"/>
                  </a:solidFill>
                </a:rPr>
                <a:t>15,00</a:t>
              </a:r>
            </a:p>
          </p:txBody>
        </p:sp>
      </p:grpSp>
      <p:sp>
        <p:nvSpPr>
          <p:cNvPr id="41" name="Textplatzhalter 13">
            <a:extLst>
              <a:ext uri="{FF2B5EF4-FFF2-40B4-BE49-F238E27FC236}">
                <a16:creationId xmlns:a16="http://schemas.microsoft.com/office/drawing/2014/main" id="{5FE13525-BE0C-41C3-A145-7248432F9720}"/>
              </a:ext>
            </a:extLst>
          </p:cNvPr>
          <p:cNvSpPr>
            <a:spLocks noGrp="1"/>
          </p:cNvSpPr>
          <p:nvPr>
            <p:ph type="body" sz="quarter" idx="15"/>
          </p:nvPr>
        </p:nvSpPr>
        <p:spPr>
          <a:xfrm>
            <a:off x="1903414" y="6346762"/>
            <a:ext cx="3330575" cy="224673"/>
          </a:xfrm>
          <a:solidFill>
            <a:schemeClr val="bg1"/>
          </a:solidFill>
        </p:spPr>
        <p:txBody>
          <a:bodyPr/>
          <a:lstStyle>
            <a:lvl1pPr marL="0" indent="0">
              <a:lnSpc>
                <a:spcPct val="100000"/>
              </a:lnSpc>
              <a:spcBef>
                <a:spcPts val="0"/>
              </a:spcBef>
              <a:buFont typeface="Arial" panose="020B0604020202020204" pitchFamily="34" charset="0"/>
              <a:buNone/>
              <a:defRPr sz="1600">
                <a:latin typeface="+mj-lt"/>
              </a:defRPr>
            </a:lvl1pPr>
            <a:lvl2pPr marL="0" indent="0">
              <a:lnSpc>
                <a:spcPct val="100000"/>
              </a:lnSpc>
              <a:spcBef>
                <a:spcPts val="0"/>
              </a:spcBef>
              <a:buNone/>
              <a:defRPr sz="1600">
                <a:latin typeface="+mj-lt"/>
              </a:defRPr>
            </a:lvl2pPr>
            <a:lvl3pPr marL="0" indent="0">
              <a:lnSpc>
                <a:spcPct val="100000"/>
              </a:lnSpc>
              <a:spcBef>
                <a:spcPts val="0"/>
              </a:spcBef>
              <a:buNone/>
              <a:defRPr sz="1600">
                <a:latin typeface="+mj-lt"/>
              </a:defRPr>
            </a:lvl3pPr>
            <a:lvl4pPr marL="0" indent="0">
              <a:lnSpc>
                <a:spcPct val="100000"/>
              </a:lnSpc>
              <a:spcBef>
                <a:spcPts val="0"/>
              </a:spcBef>
              <a:buNone/>
              <a:defRPr sz="1600">
                <a:latin typeface="+mj-lt"/>
              </a:defRPr>
            </a:lvl4pPr>
            <a:lvl5pPr marL="0" indent="0">
              <a:lnSpc>
                <a:spcPct val="100000"/>
              </a:lnSpc>
              <a:spcBef>
                <a:spcPts val="0"/>
              </a:spcBef>
              <a:buNone/>
              <a:defRPr sz="1600">
                <a:latin typeface="+mj-lt"/>
              </a:defRPr>
            </a:lvl5pPr>
            <a:lvl6pPr marL="0" indent="0">
              <a:lnSpc>
                <a:spcPct val="100000"/>
              </a:lnSpc>
              <a:spcBef>
                <a:spcPts val="0"/>
              </a:spcBef>
              <a:buNone/>
              <a:defRPr sz="1600">
                <a:latin typeface="+mj-lt"/>
              </a:defRPr>
            </a:lvl6pPr>
            <a:lvl7pPr marL="0" indent="0">
              <a:lnSpc>
                <a:spcPct val="100000"/>
              </a:lnSpc>
              <a:spcBef>
                <a:spcPts val="0"/>
              </a:spcBef>
              <a:buNone/>
              <a:defRPr sz="1600">
                <a:latin typeface="+mj-lt"/>
              </a:defRPr>
            </a:lvl7pPr>
            <a:lvl8pPr marL="0" indent="0">
              <a:lnSpc>
                <a:spcPct val="100000"/>
              </a:lnSpc>
              <a:spcBef>
                <a:spcPts val="0"/>
              </a:spcBef>
              <a:buNone/>
              <a:defRPr sz="1600">
                <a:latin typeface="+mj-lt"/>
              </a:defRPr>
            </a:lvl8pPr>
            <a:lvl9pPr marL="0" indent="0">
              <a:lnSpc>
                <a:spcPct val="100000"/>
              </a:lnSpc>
              <a:spcBef>
                <a:spcPts val="0"/>
              </a:spcBef>
              <a:buNone/>
              <a:defRPr sz="1600">
                <a:latin typeface="+mj-lt"/>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43" name="Gruppieren 42">
            <a:extLst>
              <a:ext uri="{FF2B5EF4-FFF2-40B4-BE49-F238E27FC236}">
                <a16:creationId xmlns:a16="http://schemas.microsoft.com/office/drawing/2014/main" id="{8BAE67FB-3E50-423E-8E82-5A8D0D13F490}"/>
              </a:ext>
            </a:extLst>
          </p:cNvPr>
          <p:cNvGrpSpPr/>
          <p:nvPr/>
        </p:nvGrpSpPr>
        <p:grpSpPr>
          <a:xfrm>
            <a:off x="-195728" y="1449388"/>
            <a:ext cx="134652" cy="5000627"/>
            <a:chOff x="-195728" y="1449388"/>
            <a:chExt cx="134652" cy="5000627"/>
          </a:xfrm>
        </p:grpSpPr>
        <p:cxnSp>
          <p:nvCxnSpPr>
            <p:cNvPr id="44" name="Gerader Verbinder 43">
              <a:extLst>
                <a:ext uri="{FF2B5EF4-FFF2-40B4-BE49-F238E27FC236}">
                  <a16:creationId xmlns:a16="http://schemas.microsoft.com/office/drawing/2014/main" id="{E851A433-06B4-445A-AB5B-9E24DF8CF6F8}"/>
                </a:ext>
              </a:extLst>
            </p:cNvPr>
            <p:cNvCxnSpPr>
              <a:cxnSpLocks/>
            </p:cNvCxnSpPr>
            <p:nvPr/>
          </p:nvCxnSpPr>
          <p:spPr bwMode="gray">
            <a:xfrm rot="16200000" flipV="1">
              <a:off x="-103020" y="1407444"/>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CAE70916-0A5A-4296-867C-41DEFE090F6C}"/>
                </a:ext>
              </a:extLst>
            </p:cNvPr>
            <p:cNvSpPr txBox="1"/>
            <p:nvPr/>
          </p:nvSpPr>
          <p:spPr bwMode="gray">
            <a:xfrm>
              <a:off x="-195728" y="1507578"/>
              <a:ext cx="134652" cy="83100"/>
            </a:xfrm>
            <a:prstGeom prst="rect">
              <a:avLst/>
            </a:prstGeom>
            <a:noFill/>
          </p:spPr>
          <p:txBody>
            <a:bodyPr wrap="none" lIns="0" tIns="0" rIns="0" bIns="0" rtlCol="0" anchor="ctr">
              <a:spAutoFit/>
            </a:bodyPr>
            <a:lstStyle/>
            <a:p>
              <a:pPr algn="r">
                <a:lnSpc>
                  <a:spcPct val="90000"/>
                </a:lnSpc>
              </a:pPr>
              <a:r>
                <a:rPr lang="de-DE" sz="600" dirty="0">
                  <a:solidFill>
                    <a:schemeClr val="accent1"/>
                  </a:solidFill>
                </a:rPr>
                <a:t>5,50</a:t>
              </a:r>
            </a:p>
          </p:txBody>
        </p:sp>
        <p:cxnSp>
          <p:nvCxnSpPr>
            <p:cNvPr id="46" name="Gerader Verbinder 45">
              <a:extLst>
                <a:ext uri="{FF2B5EF4-FFF2-40B4-BE49-F238E27FC236}">
                  <a16:creationId xmlns:a16="http://schemas.microsoft.com/office/drawing/2014/main" id="{E3BA7C5E-987E-4659-BEE4-3D2DD732CD9A}"/>
                </a:ext>
              </a:extLst>
            </p:cNvPr>
            <p:cNvCxnSpPr>
              <a:cxnSpLocks/>
            </p:cNvCxnSpPr>
            <p:nvPr/>
          </p:nvCxnSpPr>
          <p:spPr bwMode="gray">
            <a:xfrm rot="16200000" flipV="1">
              <a:off x="-103020" y="6266781"/>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CBF0C778-1F95-4332-B428-F1A21B7C8171}"/>
                </a:ext>
              </a:extLst>
            </p:cNvPr>
            <p:cNvSpPr txBox="1"/>
            <p:nvPr/>
          </p:nvSpPr>
          <p:spPr bwMode="gray">
            <a:xfrm>
              <a:off x="-195728" y="6366915"/>
              <a:ext cx="134652" cy="83100"/>
            </a:xfrm>
            <a:prstGeom prst="rect">
              <a:avLst/>
            </a:prstGeom>
            <a:noFill/>
          </p:spPr>
          <p:txBody>
            <a:bodyPr wrap="none" lIns="0" tIns="0" rIns="0" bIns="0" rtlCol="0" anchor="ctr">
              <a:spAutoFit/>
            </a:bodyPr>
            <a:lstStyle/>
            <a:p>
              <a:pPr algn="r">
                <a:lnSpc>
                  <a:spcPct val="90000"/>
                </a:lnSpc>
              </a:pPr>
              <a:r>
                <a:rPr lang="de-DE" sz="600" dirty="0">
                  <a:solidFill>
                    <a:schemeClr val="accent1"/>
                  </a:solidFill>
                </a:rPr>
                <a:t>8,00</a:t>
              </a:r>
            </a:p>
          </p:txBody>
        </p:sp>
      </p:grpSp>
    </p:spTree>
    <p:extLst>
      <p:ext uri="{BB962C8B-B14F-4D97-AF65-F5344CB8AC3E}">
        <p14:creationId xmlns:p14="http://schemas.microsoft.com/office/powerpoint/2010/main" val="2924340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A425233-381B-4EDC-8606-CC68169D8124}"/>
              </a:ext>
            </a:extLst>
          </p:cNvPr>
          <p:cNvSpPr>
            <a:spLocks noGrp="1"/>
          </p:cNvSpPr>
          <p:nvPr>
            <p:ph type="pic" sz="quarter" idx="16"/>
          </p:nvPr>
        </p:nvSpPr>
        <p:spPr bwMode="gray">
          <a:xfrm>
            <a:off x="0" y="1165225"/>
            <a:ext cx="12192000" cy="5692775"/>
          </a:xfrm>
          <a:custGeom>
            <a:avLst/>
            <a:gdLst>
              <a:gd name="connsiteX0" fmla="*/ 0 w 12192000"/>
              <a:gd name="connsiteY0" fmla="*/ 0 h 5692775"/>
              <a:gd name="connsiteX1" fmla="*/ 12192000 w 12192000"/>
              <a:gd name="connsiteY1" fmla="*/ 0 h 5692775"/>
              <a:gd name="connsiteX2" fmla="*/ 12192000 w 12192000"/>
              <a:gd name="connsiteY2" fmla="*/ 5692775 h 5692775"/>
              <a:gd name="connsiteX3" fmla="*/ 0 w 12192000"/>
              <a:gd name="connsiteY3" fmla="*/ 5692775 h 5692775"/>
              <a:gd name="connsiteX4" fmla="*/ 0 w 12192000"/>
              <a:gd name="connsiteY4" fmla="*/ 4025523 h 5692775"/>
              <a:gd name="connsiteX5" fmla="*/ 8638741 w 12192000"/>
              <a:gd name="connsiteY5" fmla="*/ 4025523 h 5692775"/>
              <a:gd name="connsiteX6" fmla="*/ 8662710 w 12192000"/>
              <a:gd name="connsiteY6" fmla="*/ 4021716 h 5692775"/>
              <a:gd name="connsiteX7" fmla="*/ 8686342 w 12192000"/>
              <a:gd name="connsiteY7" fmla="*/ 4018333 h 5692775"/>
              <a:gd name="connsiteX8" fmla="*/ 8710311 w 12192000"/>
              <a:gd name="connsiteY8" fmla="*/ 4010721 h 5692775"/>
              <a:gd name="connsiteX9" fmla="*/ 8733943 w 12192000"/>
              <a:gd name="connsiteY9" fmla="*/ 3999302 h 5692775"/>
              <a:gd name="connsiteX10" fmla="*/ 8754874 w 12192000"/>
              <a:gd name="connsiteY10" fmla="*/ 3988305 h 5692775"/>
              <a:gd name="connsiteX11" fmla="*/ 8775805 w 12192000"/>
              <a:gd name="connsiteY11" fmla="*/ 3969697 h 5692775"/>
              <a:gd name="connsiteX12" fmla="*/ 8793698 w 12192000"/>
              <a:gd name="connsiteY12" fmla="*/ 3954471 h 5692775"/>
              <a:gd name="connsiteX13" fmla="*/ 8811590 w 12192000"/>
              <a:gd name="connsiteY13" fmla="*/ 3932056 h 5692775"/>
              <a:gd name="connsiteX14" fmla="*/ 8829483 w 12192000"/>
              <a:gd name="connsiteY14" fmla="*/ 3909640 h 5692775"/>
              <a:gd name="connsiteX15" fmla="*/ 8841299 w 12192000"/>
              <a:gd name="connsiteY15" fmla="*/ 3887225 h 5692775"/>
              <a:gd name="connsiteX16" fmla="*/ 8853115 w 12192000"/>
              <a:gd name="connsiteY16" fmla="*/ 3861003 h 5692775"/>
              <a:gd name="connsiteX17" fmla="*/ 8864931 w 12192000"/>
              <a:gd name="connsiteY17" fmla="*/ 3834782 h 5692775"/>
              <a:gd name="connsiteX18" fmla="*/ 8874046 w 12192000"/>
              <a:gd name="connsiteY18" fmla="*/ 3805177 h 5692775"/>
              <a:gd name="connsiteX19" fmla="*/ 8880123 w 12192000"/>
              <a:gd name="connsiteY19" fmla="*/ 3775148 h 5692775"/>
              <a:gd name="connsiteX20" fmla="*/ 8882823 w 12192000"/>
              <a:gd name="connsiteY20" fmla="*/ 3745121 h 5692775"/>
              <a:gd name="connsiteX21" fmla="*/ 8882823 w 12192000"/>
              <a:gd name="connsiteY21" fmla="*/ 3715515 h 5692775"/>
              <a:gd name="connsiteX22" fmla="*/ 8811590 w 12192000"/>
              <a:gd name="connsiteY22" fmla="*/ 2818482 h 5692775"/>
              <a:gd name="connsiteX23" fmla="*/ 8811590 w 12192000"/>
              <a:gd name="connsiteY23" fmla="*/ 2788454 h 5692775"/>
              <a:gd name="connsiteX24" fmla="*/ 8808552 w 12192000"/>
              <a:gd name="connsiteY24" fmla="*/ 2758426 h 5692775"/>
              <a:gd name="connsiteX25" fmla="*/ 8802475 w 12192000"/>
              <a:gd name="connsiteY25" fmla="*/ 2728399 h 5692775"/>
              <a:gd name="connsiteX26" fmla="*/ 8793698 w 12192000"/>
              <a:gd name="connsiteY26" fmla="*/ 2698793 h 5692775"/>
              <a:gd name="connsiteX27" fmla="*/ 8781544 w 12192000"/>
              <a:gd name="connsiteY27" fmla="*/ 2672571 h 5692775"/>
              <a:gd name="connsiteX28" fmla="*/ 8769728 w 12192000"/>
              <a:gd name="connsiteY28" fmla="*/ 2646349 h 5692775"/>
              <a:gd name="connsiteX29" fmla="*/ 8757913 w 12192000"/>
              <a:gd name="connsiteY29" fmla="*/ 2623935 h 5692775"/>
              <a:gd name="connsiteX30" fmla="*/ 8740020 w 12192000"/>
              <a:gd name="connsiteY30" fmla="*/ 2601520 h 5692775"/>
              <a:gd name="connsiteX31" fmla="*/ 8722127 w 12192000"/>
              <a:gd name="connsiteY31" fmla="*/ 2582911 h 5692775"/>
              <a:gd name="connsiteX32" fmla="*/ 8704235 w 12192000"/>
              <a:gd name="connsiteY32" fmla="*/ 2563879 h 5692775"/>
              <a:gd name="connsiteX33" fmla="*/ 8683304 w 12192000"/>
              <a:gd name="connsiteY33" fmla="*/ 2549077 h 5692775"/>
              <a:gd name="connsiteX34" fmla="*/ 8662710 w 12192000"/>
              <a:gd name="connsiteY34" fmla="*/ 2534273 h 5692775"/>
              <a:gd name="connsiteX35" fmla="*/ 8638741 w 12192000"/>
              <a:gd name="connsiteY35" fmla="*/ 2526660 h 5692775"/>
              <a:gd name="connsiteX36" fmla="*/ 8614772 w 12192000"/>
              <a:gd name="connsiteY36" fmla="*/ 2519048 h 5692775"/>
              <a:gd name="connsiteX37" fmla="*/ 8591140 w 12192000"/>
              <a:gd name="connsiteY37" fmla="*/ 2511858 h 5692775"/>
              <a:gd name="connsiteX38" fmla="*/ 8567170 w 12192000"/>
              <a:gd name="connsiteY38" fmla="*/ 2511858 h 5692775"/>
              <a:gd name="connsiteX39" fmla="*/ 0 w 12192000"/>
              <a:gd name="connsiteY39" fmla="*/ 2511858 h 569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5692775">
                <a:moveTo>
                  <a:pt x="0" y="0"/>
                </a:moveTo>
                <a:lnTo>
                  <a:pt x="12192000" y="0"/>
                </a:lnTo>
                <a:lnTo>
                  <a:pt x="12192000" y="5692775"/>
                </a:lnTo>
                <a:lnTo>
                  <a:pt x="0" y="5692775"/>
                </a:lnTo>
                <a:lnTo>
                  <a:pt x="0" y="4025523"/>
                </a:lnTo>
                <a:lnTo>
                  <a:pt x="8638741" y="4025523"/>
                </a:lnTo>
                <a:cubicBezTo>
                  <a:pt x="8646843" y="4024254"/>
                  <a:pt x="8654608" y="4022985"/>
                  <a:pt x="8662710" y="4021716"/>
                </a:cubicBezTo>
                <a:cubicBezTo>
                  <a:pt x="8670475" y="4020447"/>
                  <a:pt x="8678577" y="4019602"/>
                  <a:pt x="8686342" y="4018333"/>
                </a:cubicBezTo>
                <a:cubicBezTo>
                  <a:pt x="8694444" y="4015795"/>
                  <a:pt x="8702209" y="4013257"/>
                  <a:pt x="8710311" y="4010721"/>
                </a:cubicBezTo>
                <a:cubicBezTo>
                  <a:pt x="8718076" y="4006914"/>
                  <a:pt x="8726178" y="4003108"/>
                  <a:pt x="8733943" y="3999302"/>
                </a:cubicBezTo>
                <a:cubicBezTo>
                  <a:pt x="8741033" y="3995495"/>
                  <a:pt x="8747785" y="3992112"/>
                  <a:pt x="8754874" y="3988305"/>
                </a:cubicBezTo>
                <a:cubicBezTo>
                  <a:pt x="8761964" y="3981961"/>
                  <a:pt x="8768716" y="3976040"/>
                  <a:pt x="8775805" y="3969697"/>
                </a:cubicBezTo>
                <a:cubicBezTo>
                  <a:pt x="8781882" y="3964621"/>
                  <a:pt x="8787621" y="3959546"/>
                  <a:pt x="8793698" y="3954471"/>
                </a:cubicBezTo>
                <a:cubicBezTo>
                  <a:pt x="8799775" y="3946858"/>
                  <a:pt x="8805514" y="3939668"/>
                  <a:pt x="8811590" y="3932056"/>
                </a:cubicBezTo>
                <a:cubicBezTo>
                  <a:pt x="8817667" y="3924443"/>
                  <a:pt x="8823406" y="3917254"/>
                  <a:pt x="8829483" y="3909640"/>
                </a:cubicBezTo>
                <a:cubicBezTo>
                  <a:pt x="8833534" y="3902027"/>
                  <a:pt x="8837248" y="3894837"/>
                  <a:pt x="8841299" y="3887225"/>
                </a:cubicBezTo>
                <a:cubicBezTo>
                  <a:pt x="8845350" y="3878344"/>
                  <a:pt x="8849064" y="3869885"/>
                  <a:pt x="8853115" y="3861003"/>
                </a:cubicBezTo>
                <a:cubicBezTo>
                  <a:pt x="8857166" y="3852122"/>
                  <a:pt x="8860880" y="3843663"/>
                  <a:pt x="8864931" y="3834782"/>
                </a:cubicBezTo>
                <a:cubicBezTo>
                  <a:pt x="8867969" y="3825054"/>
                  <a:pt x="8871008" y="3814905"/>
                  <a:pt x="8874046" y="3805177"/>
                </a:cubicBezTo>
                <a:cubicBezTo>
                  <a:pt x="8876071" y="3795027"/>
                  <a:pt x="8878097" y="3785299"/>
                  <a:pt x="8880123" y="3775148"/>
                </a:cubicBezTo>
                <a:cubicBezTo>
                  <a:pt x="8881135" y="3765422"/>
                  <a:pt x="8881811" y="3755272"/>
                  <a:pt x="8882823" y="3745121"/>
                </a:cubicBezTo>
                <a:cubicBezTo>
                  <a:pt x="8882823" y="3735393"/>
                  <a:pt x="8882823" y="3725666"/>
                  <a:pt x="8882823" y="3715515"/>
                </a:cubicBezTo>
                <a:cubicBezTo>
                  <a:pt x="8859192" y="3416504"/>
                  <a:pt x="8835222" y="3117493"/>
                  <a:pt x="8811590" y="2818482"/>
                </a:cubicBezTo>
                <a:cubicBezTo>
                  <a:pt x="8811590" y="2808331"/>
                  <a:pt x="8811590" y="2798181"/>
                  <a:pt x="8811590" y="2788454"/>
                </a:cubicBezTo>
                <a:cubicBezTo>
                  <a:pt x="8810578" y="2778304"/>
                  <a:pt x="8809565" y="2768154"/>
                  <a:pt x="8808552" y="2758426"/>
                </a:cubicBezTo>
                <a:cubicBezTo>
                  <a:pt x="8806527" y="2748276"/>
                  <a:pt x="8804501" y="2738549"/>
                  <a:pt x="8802475" y="2728399"/>
                </a:cubicBezTo>
                <a:cubicBezTo>
                  <a:pt x="8799437" y="2718671"/>
                  <a:pt x="8796736" y="2708521"/>
                  <a:pt x="8793698" y="2698793"/>
                </a:cubicBezTo>
                <a:cubicBezTo>
                  <a:pt x="8789647" y="2689911"/>
                  <a:pt x="8785596" y="2681453"/>
                  <a:pt x="8781544" y="2672571"/>
                </a:cubicBezTo>
                <a:cubicBezTo>
                  <a:pt x="8777493" y="2663690"/>
                  <a:pt x="8773780" y="2655231"/>
                  <a:pt x="8769728" y="2646349"/>
                </a:cubicBezTo>
                <a:cubicBezTo>
                  <a:pt x="8765677" y="2638737"/>
                  <a:pt x="8761964" y="2631547"/>
                  <a:pt x="8757913" y="2623935"/>
                </a:cubicBezTo>
                <a:cubicBezTo>
                  <a:pt x="8751836" y="2616322"/>
                  <a:pt x="8746097" y="2609132"/>
                  <a:pt x="8740020" y="2601520"/>
                </a:cubicBezTo>
                <a:cubicBezTo>
                  <a:pt x="8733943" y="2595175"/>
                  <a:pt x="8728204" y="2589254"/>
                  <a:pt x="8722127" y="2582911"/>
                </a:cubicBezTo>
                <a:cubicBezTo>
                  <a:pt x="8716051" y="2576566"/>
                  <a:pt x="8710311" y="2570222"/>
                  <a:pt x="8704235" y="2563879"/>
                </a:cubicBezTo>
                <a:cubicBezTo>
                  <a:pt x="8697145" y="2558803"/>
                  <a:pt x="8690393" y="2554151"/>
                  <a:pt x="8683304" y="2549077"/>
                </a:cubicBezTo>
                <a:cubicBezTo>
                  <a:pt x="8676552" y="2544001"/>
                  <a:pt x="8669462" y="2539349"/>
                  <a:pt x="8662710" y="2534273"/>
                </a:cubicBezTo>
                <a:cubicBezTo>
                  <a:pt x="8654608" y="2531736"/>
                  <a:pt x="8646843" y="2529198"/>
                  <a:pt x="8638741" y="2526660"/>
                </a:cubicBezTo>
                <a:cubicBezTo>
                  <a:pt x="8630639" y="2524124"/>
                  <a:pt x="8622874" y="2521586"/>
                  <a:pt x="8614772" y="2519048"/>
                </a:cubicBezTo>
                <a:cubicBezTo>
                  <a:pt x="8607007" y="2516510"/>
                  <a:pt x="8598904" y="2514396"/>
                  <a:pt x="8591140" y="2511858"/>
                </a:cubicBezTo>
                <a:cubicBezTo>
                  <a:pt x="8583037" y="2511858"/>
                  <a:pt x="8575273" y="2511858"/>
                  <a:pt x="8567170" y="2511858"/>
                </a:cubicBezTo>
                <a:lnTo>
                  <a:pt x="0" y="2511858"/>
                </a:lnTo>
                <a:close/>
              </a:path>
            </a:pathLst>
          </a:custGeom>
        </p:spPr>
        <p:txBody>
          <a:bodyPr wrap="square" tIns="0" bIns="900000" anchor="ctr">
            <a:noAutofit/>
          </a:bodyPr>
          <a:lstStyle>
            <a:lvl1pPr algn="ctr">
              <a:defRPr sz="1800"/>
            </a:lvl1pPr>
          </a:lstStyle>
          <a:p>
            <a:r>
              <a:rPr lang="de-DE" noProof="0"/>
              <a:t>Bild durch Klicken auf Symbol hinzufügen</a:t>
            </a:r>
            <a:endParaRPr lang="en-US" noProof="0"/>
          </a:p>
        </p:txBody>
      </p:sp>
      <p:sp>
        <p:nvSpPr>
          <p:cNvPr id="11" name="Title 10">
            <a:extLst>
              <a:ext uri="{FF2B5EF4-FFF2-40B4-BE49-F238E27FC236}">
                <a16:creationId xmlns:a16="http://schemas.microsoft.com/office/drawing/2014/main" id="{4283D593-9478-4CAB-80BB-5769102BCAC5}"/>
              </a:ext>
            </a:extLst>
          </p:cNvPr>
          <p:cNvSpPr>
            <a:spLocks noGrp="1"/>
          </p:cNvSpPr>
          <p:nvPr>
            <p:ph type="title" hasCustomPrompt="1"/>
          </p:nvPr>
        </p:nvSpPr>
        <p:spPr bwMode="gray">
          <a:xfrm>
            <a:off x="0" y="0"/>
            <a:ext cx="45719" cy="45719"/>
          </a:xfrm>
          <a:prstGeom prst="rect">
            <a:avLst/>
          </a:prstGeom>
          <a:noFill/>
        </p:spPr>
        <p:txBody>
          <a:bodyPr wrap="square" lIns="0" rIns="0" anchor="t">
            <a:noAutofit/>
          </a:bodyPr>
          <a:lstStyle>
            <a:lvl1pPr>
              <a:defRPr sz="200">
                <a:noFill/>
              </a:defRPr>
            </a:lvl1pPr>
          </a:lstStyle>
          <a:p>
            <a:r>
              <a:rPr lang="en-US" noProof="0"/>
              <a:t>Mastertitelformat bearbeiten</a:t>
            </a:r>
          </a:p>
        </p:txBody>
      </p:sp>
      <p:sp>
        <p:nvSpPr>
          <p:cNvPr id="4" name="Date Placehold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noProof="0"/>
              <a:t>2021-11</a:t>
            </a:r>
            <a:endParaRPr lang="en-US" noProof="0"/>
          </a:p>
        </p:txBody>
      </p:sp>
      <p:sp>
        <p:nvSpPr>
          <p:cNvPr id="5" name="Footer Placeholder 4">
            <a:extLst>
              <a:ext uri="{FF2B5EF4-FFF2-40B4-BE49-F238E27FC236}">
                <a16:creationId xmlns:a16="http://schemas.microsoft.com/office/drawing/2014/main" id="{58EE8D03-309A-4EBF-BF4F-7CE679D34294}"/>
              </a:ext>
            </a:extLst>
          </p:cNvPr>
          <p:cNvSpPr>
            <a:spLocks noGrp="1"/>
          </p:cNvSpPr>
          <p:nvPr>
            <p:ph type="ftr" sz="quarter" idx="11"/>
          </p:nvPr>
        </p:nvSpPr>
        <p:spPr bwMode="gray">
          <a:xfrm>
            <a:off x="6617653" y="6520635"/>
            <a:ext cx="3330575" cy="146050"/>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noProof="0"/>
              <a:t>GRAMMER Division Commercial Vehicles</a:t>
            </a:r>
          </a:p>
        </p:txBody>
      </p:sp>
      <p:sp>
        <p:nvSpPr>
          <p:cNvPr id="6" name="Slide Number Placehold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en-US" noProof="0" smtClean="0"/>
              <a:pPr/>
              <a:t>‹#›</a:t>
            </a:fld>
            <a:endParaRPr lang="en-US" noProof="0"/>
          </a:p>
        </p:txBody>
      </p:sp>
      <p:cxnSp>
        <p:nvCxnSpPr>
          <p:cNvPr id="9" name="Straight Connecto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10FDDB1-ED99-4E3F-ABF9-99E6B80B0076}"/>
              </a:ext>
            </a:extLst>
          </p:cNvPr>
          <p:cNvSpPr txBox="1"/>
          <p:nvPr/>
        </p:nvSpPr>
        <p:spPr bwMode="gray">
          <a:xfrm>
            <a:off x="667471" y="3953119"/>
            <a:ext cx="7553325" cy="961592"/>
          </a:xfrm>
          <a:prstGeom prst="rect">
            <a:avLst/>
          </a:prstGeom>
          <a:noFill/>
        </p:spPr>
        <p:txBody>
          <a:bodyPr wrap="square" lIns="0" tIns="0" rIns="0" bIns="0" rtlCol="0" anchor="ctr">
            <a:noAutofit/>
          </a:bodyPr>
          <a:lstStyle/>
          <a:p>
            <a:pPr algn="l">
              <a:lnSpc>
                <a:spcPct val="90000"/>
              </a:lnSpc>
            </a:pPr>
            <a:r>
              <a:rPr lang="en-US" sz="3400" b="1" noProof="0">
                <a:solidFill>
                  <a:schemeClr val="accent1"/>
                </a:solidFill>
              </a:rPr>
              <a:t>Thank you for your attention.</a:t>
            </a:r>
          </a:p>
          <a:p>
            <a:pPr algn="l">
              <a:lnSpc>
                <a:spcPct val="90000"/>
              </a:lnSpc>
            </a:pPr>
            <a:r>
              <a:rPr lang="en-US" sz="3400" b="0" noProof="0">
                <a:solidFill>
                  <a:schemeClr val="accent1"/>
                </a:solidFill>
                <a:latin typeface="+mj-lt"/>
              </a:rPr>
              <a:t>We deliver what matters.</a:t>
            </a:r>
          </a:p>
        </p:txBody>
      </p:sp>
      <p:sp>
        <p:nvSpPr>
          <p:cNvPr id="21" name="Text Placeholder 20">
            <a:extLst>
              <a:ext uri="{FF2B5EF4-FFF2-40B4-BE49-F238E27FC236}">
                <a16:creationId xmlns:a16="http://schemas.microsoft.com/office/drawing/2014/main" id="{4F4A811C-5F16-41A7-9302-2F859E823D7A}"/>
              </a:ext>
            </a:extLst>
          </p:cNvPr>
          <p:cNvSpPr>
            <a:spLocks noGrp="1"/>
          </p:cNvSpPr>
          <p:nvPr>
            <p:ph type="body" sz="quarter" idx="17"/>
          </p:nvPr>
        </p:nvSpPr>
        <p:spPr bwMode="gray">
          <a:xfrm>
            <a:off x="683420" y="5821679"/>
            <a:ext cx="3225640" cy="849599"/>
          </a:xfrm>
        </p:spPr>
        <p:txBody>
          <a:bodyPr anchor="b"/>
          <a:lstStyle>
            <a:lvl1pPr marL="0" indent="0">
              <a:spcBef>
                <a:spcPts val="0"/>
              </a:spcBef>
              <a:buFont typeface="Arial" panose="020B0604020202020204" pitchFamily="34" charset="0"/>
              <a:buNone/>
              <a:defRPr sz="1200" b="1">
                <a:latin typeface="+mn-lt"/>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pic>
        <p:nvPicPr>
          <p:cNvPr id="13" name="Graphic 12">
            <a:extLst>
              <a:ext uri="{FF2B5EF4-FFF2-40B4-BE49-F238E27FC236}">
                <a16:creationId xmlns:a16="http://schemas.microsoft.com/office/drawing/2014/main" id="{84491CA8-954F-4CF6-B122-FD94D00A40C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2726598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noProof="0"/>
              <a:t>Mastertitelformat bearbeiten</a:t>
            </a:r>
            <a:endParaRPr lang="en-US" noProof="0"/>
          </a:p>
        </p:txBody>
      </p:sp>
      <p:sp>
        <p:nvSpPr>
          <p:cNvPr id="4" name="Date Placehold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noProof="0"/>
              <a:t>June 2022</a:t>
            </a:r>
            <a:endParaRPr lang="en-US" noProof="0"/>
          </a:p>
        </p:txBody>
      </p:sp>
      <p:sp>
        <p:nvSpPr>
          <p:cNvPr id="5" name="Footer Placehold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en-US" noProof="0"/>
              <a:t>GRAMMER Corporate Presentation</a:t>
            </a:r>
          </a:p>
        </p:txBody>
      </p:sp>
      <p:sp>
        <p:nvSpPr>
          <p:cNvPr id="6" name="Slide Number Placehold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en-US" noProof="0" smtClean="0"/>
              <a:t>‹#›</a:t>
            </a:fld>
            <a:endParaRPr lang="en-US" noProof="0"/>
          </a:p>
        </p:txBody>
      </p:sp>
    </p:spTree>
    <p:extLst>
      <p:ext uri="{BB962C8B-B14F-4D97-AF65-F5344CB8AC3E}">
        <p14:creationId xmlns:p14="http://schemas.microsoft.com/office/powerpoint/2010/main" val="2181700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7708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dirty="0"/>
          </a:p>
        </p:txBody>
      </p:sp>
      <p:sp>
        <p:nvSpPr>
          <p:cNvPr id="7" name="Textplatzhalter 7">
            <a:extLst>
              <a:ext uri="{FF2B5EF4-FFF2-40B4-BE49-F238E27FC236}">
                <a16:creationId xmlns:a16="http://schemas.microsoft.com/office/drawing/2014/main" id="{D3977255-BA2C-4DCB-8A76-DA6F878823ED}"/>
              </a:ext>
            </a:extLst>
          </p:cNvPr>
          <p:cNvSpPr>
            <a:spLocks noGrp="1"/>
          </p:cNvSpPr>
          <p:nvPr>
            <p:ph type="body" sz="quarter" idx="13"/>
          </p:nvPr>
        </p:nvSpPr>
        <p:spPr bwMode="gray">
          <a:xfrm>
            <a:off x="671510" y="1398020"/>
            <a:ext cx="9348790" cy="4908323"/>
          </a:xfrm>
        </p:spPr>
        <p:txBody>
          <a:bodyPr/>
          <a:lstStyle>
            <a:lvl1pPr marL="360000" indent="-360000">
              <a:spcBef>
                <a:spcPts val="1400"/>
              </a:spcBef>
              <a:buClr>
                <a:schemeClr val="accent2"/>
              </a:buClr>
              <a:buFont typeface="+mj-lt"/>
              <a:buAutoNum type="arabicPeriod"/>
              <a:defRPr sz="2200"/>
            </a:lvl1pPr>
            <a:lvl2pPr marL="360000" indent="-360000">
              <a:spcBef>
                <a:spcPts val="1400"/>
              </a:spcBef>
              <a:buClr>
                <a:schemeClr val="accent2"/>
              </a:buClr>
              <a:buFont typeface="+mj-lt"/>
              <a:buAutoNum type="arabicPeriod"/>
              <a:defRPr sz="2200"/>
            </a:lvl2pPr>
            <a:lvl3pPr marL="360000" indent="-360000">
              <a:spcBef>
                <a:spcPts val="1400"/>
              </a:spcBef>
              <a:buClr>
                <a:schemeClr val="accent2"/>
              </a:buClr>
              <a:buFont typeface="+mj-lt"/>
              <a:buAutoNum type="arabicPeriod"/>
              <a:defRPr sz="2200"/>
            </a:lvl3pPr>
            <a:lvl4pPr marL="360000" indent="-360000">
              <a:spcBef>
                <a:spcPts val="1400"/>
              </a:spcBef>
              <a:buClr>
                <a:schemeClr val="accent2"/>
              </a:buClr>
              <a:buFont typeface="+mj-lt"/>
              <a:buAutoNum type="arabicPeriod"/>
              <a:defRPr sz="2200"/>
            </a:lvl4pPr>
            <a:lvl5pPr marL="360000" indent="-360000">
              <a:spcBef>
                <a:spcPts val="1400"/>
              </a:spcBef>
              <a:buClr>
                <a:schemeClr val="accent2"/>
              </a:buClr>
              <a:buFont typeface="+mj-lt"/>
              <a:buAutoNum type="arabicPeriod"/>
              <a:defRPr sz="2200"/>
            </a:lvl5pPr>
            <a:lvl6pPr marL="360000" indent="-360000">
              <a:spcBef>
                <a:spcPts val="1400"/>
              </a:spcBef>
              <a:buClr>
                <a:schemeClr val="accent2"/>
              </a:buClr>
              <a:buFont typeface="+mj-lt"/>
              <a:buAutoNum type="arabicPeriod"/>
              <a:defRPr sz="2200"/>
            </a:lvl6pPr>
            <a:lvl7pPr marL="360000" indent="-360000">
              <a:spcBef>
                <a:spcPts val="1400"/>
              </a:spcBef>
              <a:buClr>
                <a:schemeClr val="accent2"/>
              </a:buClr>
              <a:buFont typeface="+mj-lt"/>
              <a:buAutoNum type="arabicPeriod"/>
              <a:defRPr sz="2200"/>
            </a:lvl7pPr>
            <a:lvl8pPr marL="360000" indent="-360000">
              <a:spcBef>
                <a:spcPts val="1400"/>
              </a:spcBef>
              <a:buClr>
                <a:schemeClr val="accent2"/>
              </a:buClr>
              <a:buFont typeface="+mj-lt"/>
              <a:buAutoNum type="arabicPeriod"/>
              <a:defRPr sz="2200"/>
            </a:lvl8pPr>
            <a:lvl9pPr marL="360000" indent="-360000">
              <a:spcBef>
                <a:spcPts val="1400"/>
              </a:spcBef>
              <a:buClr>
                <a:schemeClr val="accent2"/>
              </a:buClr>
              <a:buFont typeface="+mj-lt"/>
              <a:buAutoNum type="arabicPeriod"/>
              <a:defRPr sz="2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7">
            <a:extLst>
              <a:ext uri="{FF2B5EF4-FFF2-40B4-BE49-F238E27FC236}">
                <a16:creationId xmlns:a16="http://schemas.microsoft.com/office/drawing/2014/main" id="{FD467594-0F48-4F1F-BC06-1E547EA29831}"/>
              </a:ext>
            </a:extLst>
          </p:cNvPr>
          <p:cNvSpPr>
            <a:spLocks noGrp="1"/>
          </p:cNvSpPr>
          <p:nvPr>
            <p:ph type="body" sz="quarter" idx="14"/>
          </p:nvPr>
        </p:nvSpPr>
        <p:spPr bwMode="gray">
          <a:xfrm>
            <a:off x="10236201" y="1398021"/>
            <a:ext cx="1260474" cy="4908322"/>
          </a:xfrm>
        </p:spPr>
        <p:txBody>
          <a:bodyPr/>
          <a:lstStyle>
            <a:lvl1pPr marL="0" indent="0" algn="r">
              <a:spcBef>
                <a:spcPts val="1400"/>
              </a:spcBef>
              <a:buClr>
                <a:schemeClr val="accent2"/>
              </a:buClr>
              <a:buFont typeface="+mj-lt"/>
              <a:buNone/>
              <a:defRPr sz="2200"/>
            </a:lvl1pPr>
            <a:lvl2pPr marL="0" indent="0" algn="r">
              <a:spcBef>
                <a:spcPts val="1400"/>
              </a:spcBef>
              <a:buClr>
                <a:schemeClr val="accent2"/>
              </a:buClr>
              <a:buFont typeface="+mj-lt"/>
              <a:buNone/>
              <a:defRPr sz="2200"/>
            </a:lvl2pPr>
            <a:lvl3pPr marL="0" indent="0" algn="r">
              <a:spcBef>
                <a:spcPts val="1400"/>
              </a:spcBef>
              <a:buClr>
                <a:schemeClr val="accent2"/>
              </a:buClr>
              <a:buFont typeface="+mj-lt"/>
              <a:buNone/>
              <a:defRPr sz="2200"/>
            </a:lvl3pPr>
            <a:lvl4pPr marL="0" indent="0" algn="r">
              <a:spcBef>
                <a:spcPts val="1400"/>
              </a:spcBef>
              <a:buClr>
                <a:schemeClr val="accent2"/>
              </a:buClr>
              <a:buFont typeface="+mj-lt"/>
              <a:buNone/>
              <a:defRPr sz="2200"/>
            </a:lvl4pPr>
            <a:lvl5pPr marL="0" indent="0" algn="r">
              <a:spcBef>
                <a:spcPts val="1400"/>
              </a:spcBef>
              <a:buClr>
                <a:schemeClr val="accent2"/>
              </a:buClr>
              <a:buFont typeface="+mj-lt"/>
              <a:buNone/>
              <a:defRPr sz="2200"/>
            </a:lvl5pPr>
            <a:lvl6pPr marL="0" indent="0" algn="r">
              <a:spcBef>
                <a:spcPts val="1400"/>
              </a:spcBef>
              <a:buClr>
                <a:schemeClr val="accent2"/>
              </a:buClr>
              <a:buFont typeface="+mj-lt"/>
              <a:buNone/>
              <a:defRPr sz="2200"/>
            </a:lvl6pPr>
            <a:lvl7pPr marL="0" indent="0" algn="r">
              <a:spcBef>
                <a:spcPts val="1400"/>
              </a:spcBef>
              <a:buClr>
                <a:schemeClr val="accent2"/>
              </a:buClr>
              <a:buFont typeface="+mj-lt"/>
              <a:buNone/>
              <a:defRPr sz="2200"/>
            </a:lvl7pPr>
            <a:lvl8pPr marL="0" indent="0" algn="r">
              <a:spcBef>
                <a:spcPts val="1400"/>
              </a:spcBef>
              <a:buClr>
                <a:schemeClr val="accent2"/>
              </a:buClr>
              <a:buFont typeface="+mj-lt"/>
              <a:buNone/>
              <a:defRPr sz="2200"/>
            </a:lvl8pPr>
            <a:lvl9pPr marL="0" indent="0" algn="r">
              <a:spcBef>
                <a:spcPts val="1400"/>
              </a:spcBef>
              <a:buClr>
                <a:schemeClr val="accent2"/>
              </a:buClr>
              <a:buFont typeface="+mj-lt"/>
              <a:buNone/>
              <a:defRPr sz="2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959449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lvl1pPr>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1CE041DA-45EB-4EB6-A05B-97A211059B1E}"/>
              </a:ext>
            </a:extLst>
          </p:cNvPr>
          <p:cNvSpPr>
            <a:spLocks noGrp="1"/>
          </p:cNvSpPr>
          <p:nvPr>
            <p:ph idx="1"/>
          </p:nvPr>
        </p:nvSpPr>
        <p:spPr bwMode="gray"/>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Tree>
    <p:extLst>
      <p:ext uri="{BB962C8B-B14F-4D97-AF65-F5344CB8AC3E}">
        <p14:creationId xmlns:p14="http://schemas.microsoft.com/office/powerpoint/2010/main" val="2517846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a:xfrm>
            <a:off x="661988" y="246874"/>
            <a:ext cx="9358312" cy="433388"/>
          </a:xfrm>
        </p:spPr>
        <p:txBody>
          <a:bodyPr/>
          <a:lstStyle>
            <a:lvl1pPr>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1CE041DA-45EB-4EB6-A05B-97A211059B1E}"/>
              </a:ext>
            </a:extLst>
          </p:cNvPr>
          <p:cNvSpPr>
            <a:spLocks noGrp="1"/>
          </p:cNvSpPr>
          <p:nvPr>
            <p:ph idx="1"/>
          </p:nvPr>
        </p:nvSpPr>
        <p:spPr bwMode="gray"/>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7" name="Untertitel 2">
            <a:extLst>
              <a:ext uri="{FF2B5EF4-FFF2-40B4-BE49-F238E27FC236}">
                <a16:creationId xmlns:a16="http://schemas.microsoft.com/office/drawing/2014/main" id="{32AF1BA6-45AE-4BBF-B844-CDBF16CC96E3}"/>
              </a:ext>
            </a:extLst>
          </p:cNvPr>
          <p:cNvSpPr>
            <a:spLocks noGrp="1"/>
          </p:cNvSpPr>
          <p:nvPr>
            <p:ph type="subTitle" idx="13"/>
          </p:nvPr>
        </p:nvSpPr>
        <p:spPr bwMode="gray">
          <a:xfrm>
            <a:off x="673896" y="699295"/>
            <a:ext cx="9346404" cy="246062"/>
          </a:xfrm>
        </p:spPr>
        <p:txBody>
          <a:bodyPr/>
          <a:lstStyle>
            <a:lvl1pPr marL="0" indent="0" algn="l">
              <a:spcBef>
                <a:spcPts val="0"/>
              </a:spcBef>
              <a:buNone/>
              <a:defRPr sz="2000"/>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pPr lvl="0"/>
            <a:r>
              <a:rPr lang="de-DE"/>
              <a:t>Master-Untertitelformat bearbeiten</a:t>
            </a:r>
            <a:endParaRPr lang="de-DE" dirty="0"/>
          </a:p>
        </p:txBody>
      </p:sp>
    </p:spTree>
    <p:extLst>
      <p:ext uri="{BB962C8B-B14F-4D97-AF65-F5344CB8AC3E}">
        <p14:creationId xmlns:p14="http://schemas.microsoft.com/office/powerpoint/2010/main" val="31535443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8" name="Textplatzhalter 7">
            <a:extLst>
              <a:ext uri="{FF2B5EF4-FFF2-40B4-BE49-F238E27FC236}">
                <a16:creationId xmlns:a16="http://schemas.microsoft.com/office/drawing/2014/main" id="{B373A2BF-560B-40BD-9899-D5E8005132A5}"/>
              </a:ext>
            </a:extLst>
          </p:cNvPr>
          <p:cNvSpPr>
            <a:spLocks noGrp="1"/>
          </p:cNvSpPr>
          <p:nvPr>
            <p:ph type="body" sz="quarter" idx="13"/>
          </p:nvPr>
        </p:nvSpPr>
        <p:spPr bwMode="gray">
          <a:xfrm>
            <a:off x="671510" y="1398021"/>
            <a:ext cx="5184855"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7">
            <a:extLst>
              <a:ext uri="{FF2B5EF4-FFF2-40B4-BE49-F238E27FC236}">
                <a16:creationId xmlns:a16="http://schemas.microsoft.com/office/drawing/2014/main" id="{452B456D-63B1-4D17-8B22-9960AB19E32D}"/>
              </a:ext>
            </a:extLst>
          </p:cNvPr>
          <p:cNvSpPr>
            <a:spLocks noGrp="1"/>
          </p:cNvSpPr>
          <p:nvPr>
            <p:ph type="body" sz="quarter" idx="14"/>
          </p:nvPr>
        </p:nvSpPr>
        <p:spPr bwMode="gray">
          <a:xfrm>
            <a:off x="6311818" y="1398021"/>
            <a:ext cx="5184855"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849489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8" name="Textplatzhalter 7">
            <a:extLst>
              <a:ext uri="{FF2B5EF4-FFF2-40B4-BE49-F238E27FC236}">
                <a16:creationId xmlns:a16="http://schemas.microsoft.com/office/drawing/2014/main" id="{B373A2BF-560B-40BD-9899-D5E8005132A5}"/>
              </a:ext>
            </a:extLst>
          </p:cNvPr>
          <p:cNvSpPr>
            <a:spLocks noGrp="1"/>
          </p:cNvSpPr>
          <p:nvPr>
            <p:ph type="body" sz="quarter" idx="13"/>
          </p:nvPr>
        </p:nvSpPr>
        <p:spPr bwMode="gray">
          <a:xfrm>
            <a:off x="671511" y="1398021"/>
            <a:ext cx="3464694"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7">
            <a:extLst>
              <a:ext uri="{FF2B5EF4-FFF2-40B4-BE49-F238E27FC236}">
                <a16:creationId xmlns:a16="http://schemas.microsoft.com/office/drawing/2014/main" id="{452B456D-63B1-4D17-8B22-9960AB19E32D}"/>
              </a:ext>
            </a:extLst>
          </p:cNvPr>
          <p:cNvSpPr>
            <a:spLocks noGrp="1"/>
          </p:cNvSpPr>
          <p:nvPr>
            <p:ph type="body" sz="quarter" idx="14"/>
          </p:nvPr>
        </p:nvSpPr>
        <p:spPr bwMode="gray">
          <a:xfrm>
            <a:off x="4351745" y="1398021"/>
            <a:ext cx="3464694"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Textplatzhalter 7">
            <a:extLst>
              <a:ext uri="{FF2B5EF4-FFF2-40B4-BE49-F238E27FC236}">
                <a16:creationId xmlns:a16="http://schemas.microsoft.com/office/drawing/2014/main" id="{1981018F-2CE6-4FB2-910F-A4D098AA1A76}"/>
              </a:ext>
            </a:extLst>
          </p:cNvPr>
          <p:cNvSpPr>
            <a:spLocks noGrp="1"/>
          </p:cNvSpPr>
          <p:nvPr>
            <p:ph type="body" sz="quarter" idx="15"/>
          </p:nvPr>
        </p:nvSpPr>
        <p:spPr bwMode="gray">
          <a:xfrm>
            <a:off x="8031979" y="1398021"/>
            <a:ext cx="3464694"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40018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 +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7" name="Inhaltsplatzhalter 6">
            <a:extLst>
              <a:ext uri="{FF2B5EF4-FFF2-40B4-BE49-F238E27FC236}">
                <a16:creationId xmlns:a16="http://schemas.microsoft.com/office/drawing/2014/main" id="{28A590AB-E37B-4E44-8E68-7B2773FDBB02}"/>
              </a:ext>
            </a:extLst>
          </p:cNvPr>
          <p:cNvSpPr>
            <a:spLocks noGrp="1"/>
          </p:cNvSpPr>
          <p:nvPr>
            <p:ph sz="quarter" idx="15"/>
          </p:nvPr>
        </p:nvSpPr>
        <p:spPr bwMode="gray">
          <a:xfrm>
            <a:off x="671509" y="1398021"/>
            <a:ext cx="5184855"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Bildplatzhalter 11">
            <a:extLst>
              <a:ext uri="{FF2B5EF4-FFF2-40B4-BE49-F238E27FC236}">
                <a16:creationId xmlns:a16="http://schemas.microsoft.com/office/drawing/2014/main" id="{A3583A9E-65DE-4082-B262-1CC5D47C5FF2}"/>
              </a:ext>
            </a:extLst>
          </p:cNvPr>
          <p:cNvSpPr>
            <a:spLocks noGrp="1"/>
          </p:cNvSpPr>
          <p:nvPr>
            <p:ph type="pic" sz="quarter" idx="16"/>
          </p:nvPr>
        </p:nvSpPr>
        <p:spPr bwMode="gray">
          <a:xfrm>
            <a:off x="6338015" y="1451769"/>
            <a:ext cx="5158658" cy="4854574"/>
          </a:xfrm>
        </p:spPr>
        <p:txBody>
          <a:bodyPr tIns="0" bIns="900000" anchor="ctr"/>
          <a:lstStyle>
            <a:lvl1pPr algn="ctr">
              <a:defRPr sz="1800"/>
            </a:lvl1pPr>
          </a:lstStyle>
          <a:p>
            <a:r>
              <a:rPr lang="de-DE"/>
              <a:t>Bild durch Klicken auf Symbol hinzufügen</a:t>
            </a:r>
          </a:p>
        </p:txBody>
      </p:sp>
    </p:spTree>
    <p:extLst>
      <p:ext uri="{BB962C8B-B14F-4D97-AF65-F5344CB8AC3E}">
        <p14:creationId xmlns:p14="http://schemas.microsoft.com/office/powerpoint/2010/main" val="94500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ext + Bild groß">
    <p:spTree>
      <p:nvGrpSpPr>
        <p:cNvPr id="1" name=""/>
        <p:cNvGrpSpPr/>
        <p:nvPr/>
      </p:nvGrpSpPr>
      <p:grpSpPr>
        <a:xfrm>
          <a:off x="0" y="0"/>
          <a:ext cx="0" cy="0"/>
          <a:chOff x="0" y="0"/>
          <a:chExt cx="0" cy="0"/>
        </a:xfrm>
      </p:grpSpPr>
      <p:sp>
        <p:nvSpPr>
          <p:cNvPr id="8" name="Bildplatzhalter 11">
            <a:extLst>
              <a:ext uri="{FF2B5EF4-FFF2-40B4-BE49-F238E27FC236}">
                <a16:creationId xmlns:a16="http://schemas.microsoft.com/office/drawing/2014/main" id="{5AAC6092-DA8D-474C-80D7-2EE11442121F}"/>
              </a:ext>
            </a:extLst>
          </p:cNvPr>
          <p:cNvSpPr>
            <a:spLocks noGrp="1"/>
          </p:cNvSpPr>
          <p:nvPr>
            <p:ph type="pic" sz="quarter" idx="16"/>
          </p:nvPr>
        </p:nvSpPr>
        <p:spPr bwMode="gray">
          <a:xfrm>
            <a:off x="4325258" y="1165225"/>
            <a:ext cx="7866742" cy="5692775"/>
          </a:xfrm>
        </p:spPr>
        <p:txBody>
          <a:bodyPr tIns="0" bIns="900000" anchor="ctr"/>
          <a:lstStyle>
            <a:lvl1pPr algn="ctr">
              <a:defRPr sz="1800"/>
            </a:lvl1pPr>
          </a:lstStyle>
          <a:p>
            <a:r>
              <a:rPr lang="de-DE"/>
              <a:t>Bild durch Klicken auf Symbol hinzufügen</a:t>
            </a:r>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sp>
        <p:nvSpPr>
          <p:cNvPr id="9" name="Textplatzhalter 7">
            <a:extLst>
              <a:ext uri="{FF2B5EF4-FFF2-40B4-BE49-F238E27FC236}">
                <a16:creationId xmlns:a16="http://schemas.microsoft.com/office/drawing/2014/main" id="{D8104697-F7F6-4D03-B5DD-BFB232AED403}"/>
              </a:ext>
            </a:extLst>
          </p:cNvPr>
          <p:cNvSpPr>
            <a:spLocks noGrp="1"/>
          </p:cNvSpPr>
          <p:nvPr>
            <p:ph type="body" sz="quarter" idx="13"/>
          </p:nvPr>
        </p:nvSpPr>
        <p:spPr bwMode="gray">
          <a:xfrm>
            <a:off x="671511" y="1398021"/>
            <a:ext cx="3198296" cy="4908319"/>
          </a:xfrm>
        </p:spPr>
        <p:txBody>
          <a:bodyPr anchor="ctr"/>
          <a:lstStyle>
            <a:lvl1pPr marL="0" indent="0">
              <a:buFont typeface="Arial" panose="020B0604020202020204" pitchFamily="34" charset="0"/>
              <a:buNone/>
              <a:defRPr sz="2000"/>
            </a:lvl1pPr>
            <a:lvl2pPr marL="0" indent="0">
              <a:buNone/>
              <a:defRPr sz="2000"/>
            </a:lvl2pPr>
            <a:lvl3pPr marL="0" indent="0">
              <a:buNone/>
              <a:defRPr sz="2000"/>
            </a:lvl3pPr>
            <a:lvl4pPr marL="0" indent="0">
              <a:buNone/>
              <a:defRPr sz="2000"/>
            </a:lvl4pPr>
            <a:lvl5pPr marL="0" indent="0">
              <a:buNone/>
              <a:defRPr sz="2000"/>
            </a:lvl5pPr>
            <a:lvl6pPr marL="0" indent="0">
              <a:buNone/>
              <a:defRPr sz="2000"/>
            </a:lvl6pPr>
            <a:lvl7pPr marL="0" indent="0">
              <a:buNone/>
              <a:defRPr sz="2000"/>
            </a:lvl7pPr>
            <a:lvl8pPr marL="0" indent="0">
              <a:buNone/>
              <a:defRPr sz="2000"/>
            </a:lvl8pPr>
            <a:lvl9pPr marL="0" indent="0">
              <a:buNone/>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cxnSp>
        <p:nvCxnSpPr>
          <p:cNvPr id="12" name="Gerader Verbinder 11">
            <a:extLst>
              <a:ext uri="{FF2B5EF4-FFF2-40B4-BE49-F238E27FC236}">
                <a16:creationId xmlns:a16="http://schemas.microsoft.com/office/drawing/2014/main" id="{9FFB2846-5F59-4F90-9787-7CEF24E92092}"/>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6B3161C5-A461-48F9-9110-94CB00F8D56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171665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DB1940C-4588-4D44-A6A4-43A7D8C23923}"/>
              </a:ext>
            </a:extLst>
          </p:cNvPr>
          <p:cNvSpPr>
            <a:spLocks noGrp="1"/>
          </p:cNvSpPr>
          <p:nvPr>
            <p:ph type="title"/>
          </p:nvPr>
        </p:nvSpPr>
        <p:spPr bwMode="gray">
          <a:xfrm>
            <a:off x="661988" y="576263"/>
            <a:ext cx="9358312" cy="433388"/>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2FD94F19-7A9F-4230-9465-A279B56FC927}"/>
              </a:ext>
            </a:extLst>
          </p:cNvPr>
          <p:cNvSpPr>
            <a:spLocks noGrp="1"/>
          </p:cNvSpPr>
          <p:nvPr>
            <p:ph type="body" idx="1"/>
          </p:nvPr>
        </p:nvSpPr>
        <p:spPr bwMode="gray">
          <a:xfrm>
            <a:off x="671511" y="1398021"/>
            <a:ext cx="10825163" cy="4908322"/>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336EFF1C-1C85-4657-A942-9771730F77AF}"/>
              </a:ext>
            </a:extLst>
          </p:cNvPr>
          <p:cNvSpPr>
            <a:spLocks noGrp="1"/>
          </p:cNvSpPr>
          <p:nvPr>
            <p:ph type="dt" sz="half" idx="2"/>
          </p:nvPr>
        </p:nvSpPr>
        <p:spPr bwMode="gray">
          <a:xfrm>
            <a:off x="695325" y="6520635"/>
            <a:ext cx="647700" cy="146050"/>
          </a:xfrm>
          <a:prstGeom prst="rect">
            <a:avLst/>
          </a:prstGeom>
        </p:spPr>
        <p:txBody>
          <a:bodyPr vert="horz" lIns="0" tIns="0" rIns="0" bIns="0" rtlCol="0" anchor="b">
            <a:noAutofit/>
          </a:bodyPr>
          <a:lstStyle>
            <a:lvl1pPr algn="l">
              <a:defRPr sz="1000">
                <a:solidFill>
                  <a:schemeClr val="bg1">
                    <a:lumMod val="65000"/>
                  </a:schemeClr>
                </a:solidFill>
              </a:defRPr>
            </a:lvl1pPr>
            <a:lvl2pPr marL="0">
              <a:defRPr sz="1000">
                <a:solidFill>
                  <a:schemeClr val="bg1">
                    <a:lumMod val="65000"/>
                  </a:schemeClr>
                </a:solidFill>
              </a:defRPr>
            </a:lvl2pPr>
            <a:lvl3pPr marL="0">
              <a:defRPr sz="1000">
                <a:solidFill>
                  <a:schemeClr val="bg1">
                    <a:lumMod val="65000"/>
                  </a:schemeClr>
                </a:solidFill>
              </a:defRPr>
            </a:lvl3pPr>
            <a:lvl4pPr marL="0">
              <a:defRPr sz="1000">
                <a:solidFill>
                  <a:schemeClr val="bg1">
                    <a:lumMod val="65000"/>
                  </a:schemeClr>
                </a:solidFill>
              </a:defRPr>
            </a:lvl4pPr>
            <a:lvl5pPr marL="0">
              <a:defRPr sz="1000">
                <a:solidFill>
                  <a:schemeClr val="bg1">
                    <a:lumMod val="65000"/>
                  </a:schemeClr>
                </a:solidFill>
              </a:defRPr>
            </a:lvl5pPr>
            <a:lvl6pPr marL="0">
              <a:defRPr sz="1000">
                <a:solidFill>
                  <a:schemeClr val="bg1">
                    <a:lumMod val="65000"/>
                  </a:schemeClr>
                </a:solidFill>
              </a:defRPr>
            </a:lvl6pPr>
            <a:lvl7pPr marL="0">
              <a:defRPr sz="1000">
                <a:solidFill>
                  <a:schemeClr val="bg1">
                    <a:lumMod val="65000"/>
                  </a:schemeClr>
                </a:solidFill>
              </a:defRPr>
            </a:lvl7pPr>
            <a:lvl8pPr marL="0">
              <a:defRPr sz="1000">
                <a:solidFill>
                  <a:schemeClr val="bg1">
                    <a:lumMod val="65000"/>
                  </a:schemeClr>
                </a:solidFill>
              </a:defRPr>
            </a:lvl8pPr>
            <a:lvl9pPr marL="0">
              <a:defRPr sz="1000">
                <a:solidFill>
                  <a:schemeClr val="bg1">
                    <a:lumMod val="65000"/>
                  </a:schemeClr>
                </a:solidFill>
              </a:defRPr>
            </a:lvl9pPr>
          </a:lstStyle>
          <a:p>
            <a:r>
              <a:rPr lang="de-DE"/>
              <a:t>2021-11</a:t>
            </a:r>
            <a:endParaRPr lang="de-DE" dirty="0"/>
          </a:p>
        </p:txBody>
      </p:sp>
      <p:sp>
        <p:nvSpPr>
          <p:cNvPr id="5" name="Fußzeilenplatzhalter 4">
            <a:extLst>
              <a:ext uri="{FF2B5EF4-FFF2-40B4-BE49-F238E27FC236}">
                <a16:creationId xmlns:a16="http://schemas.microsoft.com/office/drawing/2014/main" id="{3C0058C8-8C91-4AF4-8A6F-2CE02439B110}"/>
              </a:ext>
            </a:extLst>
          </p:cNvPr>
          <p:cNvSpPr>
            <a:spLocks noGrp="1"/>
          </p:cNvSpPr>
          <p:nvPr>
            <p:ph type="ftr" sz="quarter" idx="3"/>
          </p:nvPr>
        </p:nvSpPr>
        <p:spPr bwMode="gray">
          <a:xfrm>
            <a:off x="1422400" y="6520635"/>
            <a:ext cx="3330575" cy="146050"/>
          </a:xfrm>
          <a:prstGeom prst="rect">
            <a:avLst/>
          </a:prstGeom>
        </p:spPr>
        <p:txBody>
          <a:bodyPr vert="horz" lIns="0" tIns="0" rIns="0" bIns="0" rtlCol="0" anchor="b">
            <a:noAutofit/>
          </a:bodyPr>
          <a:lstStyle>
            <a:lvl1pPr algn="l">
              <a:defRPr sz="1000">
                <a:solidFill>
                  <a:schemeClr val="bg1">
                    <a:lumMod val="65000"/>
                  </a:schemeClr>
                </a:solidFill>
              </a:defRPr>
            </a:lvl1pPr>
            <a:lvl2pPr marL="0">
              <a:defRPr sz="1000">
                <a:solidFill>
                  <a:schemeClr val="bg1">
                    <a:lumMod val="65000"/>
                  </a:schemeClr>
                </a:solidFill>
              </a:defRPr>
            </a:lvl2pPr>
            <a:lvl3pPr marL="0">
              <a:defRPr sz="1000">
                <a:solidFill>
                  <a:schemeClr val="bg1">
                    <a:lumMod val="65000"/>
                  </a:schemeClr>
                </a:solidFill>
              </a:defRPr>
            </a:lvl3pPr>
            <a:lvl4pPr marL="0">
              <a:defRPr sz="1000">
                <a:solidFill>
                  <a:schemeClr val="bg1">
                    <a:lumMod val="65000"/>
                  </a:schemeClr>
                </a:solidFill>
              </a:defRPr>
            </a:lvl4pPr>
            <a:lvl5pPr marL="0">
              <a:defRPr sz="1000">
                <a:solidFill>
                  <a:schemeClr val="bg1">
                    <a:lumMod val="65000"/>
                  </a:schemeClr>
                </a:solidFill>
              </a:defRPr>
            </a:lvl5pPr>
            <a:lvl6pPr marL="0">
              <a:defRPr sz="1000">
                <a:solidFill>
                  <a:schemeClr val="bg1">
                    <a:lumMod val="65000"/>
                  </a:schemeClr>
                </a:solidFill>
              </a:defRPr>
            </a:lvl6pPr>
            <a:lvl7pPr marL="0">
              <a:defRPr sz="1000">
                <a:solidFill>
                  <a:schemeClr val="bg1">
                    <a:lumMod val="65000"/>
                  </a:schemeClr>
                </a:solidFill>
              </a:defRPr>
            </a:lvl7pPr>
            <a:lvl8pPr marL="0">
              <a:defRPr sz="1000">
                <a:solidFill>
                  <a:schemeClr val="bg1">
                    <a:lumMod val="65000"/>
                  </a:schemeClr>
                </a:solidFill>
              </a:defRPr>
            </a:lvl8pPr>
            <a:lvl9pPr marL="0">
              <a:defRPr sz="1000">
                <a:solidFill>
                  <a:schemeClr val="bg1">
                    <a:lumMod val="65000"/>
                  </a:schemeClr>
                </a:solid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C4970FF6-5C3F-4F50-B3A7-CC4956AC2D15}"/>
              </a:ext>
            </a:extLst>
          </p:cNvPr>
          <p:cNvSpPr>
            <a:spLocks noGrp="1"/>
          </p:cNvSpPr>
          <p:nvPr>
            <p:ph type="sldNum" sz="quarter" idx="4"/>
          </p:nvPr>
        </p:nvSpPr>
        <p:spPr bwMode="gray">
          <a:xfrm>
            <a:off x="5896690" y="6520634"/>
            <a:ext cx="398621" cy="146051"/>
          </a:xfrm>
          <a:prstGeom prst="rect">
            <a:avLst/>
          </a:prstGeom>
        </p:spPr>
        <p:txBody>
          <a:bodyPr vert="horz" lIns="0" tIns="0" rIns="0" bIns="0" rtlCol="0" anchor="b">
            <a:noAutofit/>
          </a:bodyPr>
          <a:lstStyle>
            <a:lvl1pPr algn="ctr">
              <a:defRPr sz="1000">
                <a:solidFill>
                  <a:schemeClr val="bg1">
                    <a:lumMod val="65000"/>
                  </a:schemeClr>
                </a:solidFill>
              </a:defRPr>
            </a:lvl1pPr>
            <a:lvl2pPr marL="0" algn="ctr">
              <a:defRPr sz="1000">
                <a:solidFill>
                  <a:schemeClr val="bg1">
                    <a:lumMod val="65000"/>
                  </a:schemeClr>
                </a:solidFill>
              </a:defRPr>
            </a:lvl2pPr>
            <a:lvl3pPr marL="0" algn="ctr">
              <a:defRPr sz="1000">
                <a:solidFill>
                  <a:schemeClr val="bg1">
                    <a:lumMod val="65000"/>
                  </a:schemeClr>
                </a:solidFill>
              </a:defRPr>
            </a:lvl3pPr>
            <a:lvl4pPr marL="0" algn="ctr">
              <a:defRPr sz="1000">
                <a:solidFill>
                  <a:schemeClr val="bg1">
                    <a:lumMod val="65000"/>
                  </a:schemeClr>
                </a:solidFill>
              </a:defRPr>
            </a:lvl4pPr>
            <a:lvl5pPr marL="0" algn="ctr">
              <a:defRPr sz="1000">
                <a:solidFill>
                  <a:schemeClr val="bg1">
                    <a:lumMod val="65000"/>
                  </a:schemeClr>
                </a:solidFill>
              </a:defRPr>
            </a:lvl5pPr>
            <a:lvl6pPr marL="0" algn="ctr">
              <a:defRPr sz="1000">
                <a:solidFill>
                  <a:schemeClr val="bg1">
                    <a:lumMod val="65000"/>
                  </a:schemeClr>
                </a:solidFill>
              </a:defRPr>
            </a:lvl6pPr>
            <a:lvl7pPr marL="0" algn="ctr">
              <a:defRPr sz="1000">
                <a:solidFill>
                  <a:schemeClr val="bg1">
                    <a:lumMod val="65000"/>
                  </a:schemeClr>
                </a:solidFill>
              </a:defRPr>
            </a:lvl7pPr>
            <a:lvl8pPr marL="0" algn="ctr">
              <a:defRPr sz="1000">
                <a:solidFill>
                  <a:schemeClr val="bg1">
                    <a:lumMod val="65000"/>
                  </a:schemeClr>
                </a:solidFill>
              </a:defRPr>
            </a:lvl8pPr>
            <a:lvl9pPr marL="0" algn="ctr">
              <a:defRPr sz="1000">
                <a:solidFill>
                  <a:schemeClr val="bg1">
                    <a:lumMod val="65000"/>
                  </a:schemeClr>
                </a:solidFill>
              </a:defRPr>
            </a:lvl9pPr>
          </a:lstStyle>
          <a:p>
            <a:fld id="{835253C1-6FB7-43D9-B87E-B4075112F502}" type="slidenum">
              <a:rPr lang="de-DE" smtClean="0"/>
              <a:pPr/>
              <a:t>‹#›</a:t>
            </a:fld>
            <a:endParaRPr lang="de-DE" dirty="0"/>
          </a:p>
        </p:txBody>
      </p:sp>
      <p:pic>
        <p:nvPicPr>
          <p:cNvPr id="7" name="Grafik 6">
            <a:extLst>
              <a:ext uri="{FF2B5EF4-FFF2-40B4-BE49-F238E27FC236}">
                <a16:creationId xmlns:a16="http://schemas.microsoft.com/office/drawing/2014/main" id="{98BB38DD-207F-4D3E-AACF-ECB6857D909D}"/>
              </a:ext>
            </a:extLst>
          </p:cNvPr>
          <p:cNvPicPr>
            <a:picLocks noChangeAspect="1"/>
          </p:cNvPicPr>
          <p:nvPr/>
        </p:nvPicPr>
        <p:blipFill>
          <a:blip r:embed="rId24"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
        <p:nvSpPr>
          <p:cNvPr id="11" name="Textfeld 10">
            <a:extLst>
              <a:ext uri="{FF2B5EF4-FFF2-40B4-BE49-F238E27FC236}">
                <a16:creationId xmlns:a16="http://schemas.microsoft.com/office/drawing/2014/main" id="{D021E9CF-9F42-4C19-AB70-076931E8F9BE}"/>
              </a:ext>
            </a:extLst>
          </p:cNvPr>
          <p:cNvSpPr txBox="1"/>
          <p:nvPr/>
        </p:nvSpPr>
        <p:spPr bwMode="gray">
          <a:xfrm>
            <a:off x="10585449" y="6520634"/>
            <a:ext cx="920749" cy="146051"/>
          </a:xfrm>
          <a:prstGeom prst="rect">
            <a:avLst/>
          </a:prstGeom>
          <a:noFill/>
        </p:spPr>
        <p:txBody>
          <a:bodyPr wrap="square" lIns="0" tIns="0" rIns="0" bIns="0" rtlCol="0" anchor="b">
            <a:noAutofit/>
          </a:bodyPr>
          <a:lstStyle/>
          <a:p>
            <a:pPr algn="r"/>
            <a:r>
              <a:rPr lang="de-DE" sz="1000" dirty="0">
                <a:solidFill>
                  <a:schemeClr val="bg1">
                    <a:lumMod val="65000"/>
                  </a:schemeClr>
                </a:solidFill>
              </a:rPr>
              <a:t>© GRAMMER AG</a:t>
            </a:r>
          </a:p>
        </p:txBody>
      </p:sp>
      <p:cxnSp>
        <p:nvCxnSpPr>
          <p:cNvPr id="13" name="Gerader Verbinder 12">
            <a:extLst>
              <a:ext uri="{FF2B5EF4-FFF2-40B4-BE49-F238E27FC236}">
                <a16:creationId xmlns:a16="http://schemas.microsoft.com/office/drawing/2014/main" id="{7638E1AA-500D-4A23-A32A-2D222440ADFE}"/>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26068407,&quot;Placement&quot;:&quot;Footer&quot;,&quot;Top&quot;:516.65155,&quot;Left&quot;:448.6744,&quot;SlideWidth&quot;:960,&quot;SlideHeight&quot;:540}">
            <a:extLst>
              <a:ext uri="{FF2B5EF4-FFF2-40B4-BE49-F238E27FC236}">
                <a16:creationId xmlns:a16="http://schemas.microsoft.com/office/drawing/2014/main" id="{47C7F2A8-29FC-C455-A649-F60F1BCC1289}"/>
              </a:ext>
            </a:extLst>
          </p:cNvPr>
          <p:cNvSpPr txBox="1"/>
          <p:nvPr userDrawn="1"/>
        </p:nvSpPr>
        <p:spPr bwMode="gray">
          <a:xfrm>
            <a:off x="5698165" y="6561475"/>
            <a:ext cx="795670" cy="296525"/>
          </a:xfrm>
          <a:prstGeom prst="rect">
            <a:avLst/>
          </a:prstGeom>
          <a:noFill/>
        </p:spPr>
        <p:txBody>
          <a:bodyPr vert="horz" wrap="square" lIns="0" tIns="0" rIns="0" bIns="0" rtlCol="0" anchor="ctr" anchorCtr="1">
            <a:noAutofit/>
          </a:bodyPr>
          <a:lstStyle/>
          <a:p>
            <a:pPr algn="ctr">
              <a:lnSpc>
                <a:spcPct val="90000"/>
              </a:lnSpc>
              <a:spcBef>
                <a:spcPts val="0"/>
              </a:spcBef>
              <a:spcAft>
                <a:spcPts val="0"/>
              </a:spcAft>
            </a:pPr>
            <a:r>
              <a:rPr lang="de-DE" sz="1200">
                <a:solidFill>
                  <a:srgbClr val="008000"/>
                </a:solidFill>
                <a:latin typeface="Calibri" panose="020F0502020204030204" pitchFamily="34" charset="0"/>
              </a:rPr>
              <a:t>Internal</a:t>
            </a:r>
            <a:endParaRPr lang="de-DE" sz="1200" dirty="0" err="1">
              <a:solidFill>
                <a:srgbClr val="008000"/>
              </a:solidFill>
              <a:latin typeface="Calibri" panose="020F0502020204030204" pitchFamily="34" charset="0"/>
            </a:endParaRPr>
          </a:p>
        </p:txBody>
      </p:sp>
    </p:spTree>
    <p:extLst>
      <p:ext uri="{BB962C8B-B14F-4D97-AF65-F5344CB8AC3E}">
        <p14:creationId xmlns:p14="http://schemas.microsoft.com/office/powerpoint/2010/main" val="41649463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20" r:id="rId20"/>
    <p:sldLayoutId id="2147483721" r:id="rId21"/>
    <p:sldLayoutId id="2147483722" r:id="rId22"/>
  </p:sldLayoutIdLst>
  <p:hf hdr="0"/>
  <p:txStyles>
    <p:titleStyle>
      <a:lvl1pPr algn="l" defTabSz="9144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438">
          <p15:clr>
            <a:srgbClr val="F26B43"/>
          </p15:clr>
        </p15:guide>
        <p15:guide id="8" pos="7242">
          <p15:clr>
            <a:srgbClr val="F26B43"/>
          </p15:clr>
        </p15:guide>
        <p15:guide id="9" orient="horz" pos="913">
          <p15:clr>
            <a:srgbClr val="F26B43"/>
          </p15:clr>
        </p15:guide>
        <p15:guide id="10"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chart" Target="../charts/chart1.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17.xml"/><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em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emf"/><Relationship Id="rId1" Type="http://schemas.openxmlformats.org/officeDocument/2006/relationships/slideLayout" Target="../slideLayouts/slideLayout17.xml"/><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2.png"/><Relationship Id="rId3" Type="http://schemas.openxmlformats.org/officeDocument/2006/relationships/image" Target="../media/image43.jpeg"/><Relationship Id="rId7" Type="http://schemas.openxmlformats.org/officeDocument/2006/relationships/image" Target="../media/image47.jpeg"/><Relationship Id="rId12" Type="http://schemas.openxmlformats.org/officeDocument/2006/relationships/image" Target="../media/image51.jpeg"/><Relationship Id="rId2" Type="http://schemas.openxmlformats.org/officeDocument/2006/relationships/image" Target="../media/image42.jpeg"/><Relationship Id="rId16" Type="http://schemas.openxmlformats.org/officeDocument/2006/relationships/image" Target="../media/image54.jpeg"/><Relationship Id="rId1" Type="http://schemas.openxmlformats.org/officeDocument/2006/relationships/slideLayout" Target="../slideLayouts/slideLayout4.xml"/><Relationship Id="rId6" Type="http://schemas.openxmlformats.org/officeDocument/2006/relationships/image" Target="../media/image46.jpeg"/><Relationship Id="rId11" Type="http://schemas.openxmlformats.org/officeDocument/2006/relationships/image" Target="../media/image50.jpeg"/><Relationship Id="rId5" Type="http://schemas.openxmlformats.org/officeDocument/2006/relationships/image" Target="../media/image45.jpeg"/><Relationship Id="rId15" Type="http://schemas.openxmlformats.org/officeDocument/2006/relationships/image" Target="../media/image53.jpeg"/><Relationship Id="rId10" Type="http://schemas.microsoft.com/office/2007/relationships/hdphoto" Target="../media/hdphoto2.wdp"/><Relationship Id="rId4" Type="http://schemas.openxmlformats.org/officeDocument/2006/relationships/image" Target="../media/image44.jpeg"/><Relationship Id="rId9" Type="http://schemas.openxmlformats.org/officeDocument/2006/relationships/image" Target="../media/image49.png"/><Relationship Id="rId14" Type="http://schemas.microsoft.com/office/2007/relationships/hdphoto" Target="../media/hdphoto3.wdp"/></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67.jpeg"/><Relationship Id="rId13" Type="http://schemas.microsoft.com/office/2007/relationships/hdphoto" Target="../media/hdphoto4.wdp"/><Relationship Id="rId3" Type="http://schemas.microsoft.com/office/2007/relationships/hdphoto" Target="../media/hdphoto3.wdp"/><Relationship Id="rId7" Type="http://schemas.openxmlformats.org/officeDocument/2006/relationships/image" Target="../media/image66.jpeg"/><Relationship Id="rId12" Type="http://schemas.openxmlformats.org/officeDocument/2006/relationships/image" Target="../media/image69.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65.jpeg"/><Relationship Id="rId11" Type="http://schemas.openxmlformats.org/officeDocument/2006/relationships/image" Target="../media/image68.png"/><Relationship Id="rId5" Type="http://schemas.openxmlformats.org/officeDocument/2006/relationships/image" Target="../media/image64.jpeg"/><Relationship Id="rId10" Type="http://schemas.microsoft.com/office/2007/relationships/hdphoto" Target="../media/hdphoto2.wdp"/><Relationship Id="rId4" Type="http://schemas.openxmlformats.org/officeDocument/2006/relationships/image" Target="../media/image63.jpeg"/><Relationship Id="rId9" Type="http://schemas.openxmlformats.org/officeDocument/2006/relationships/image" Target="../media/image49.png"/><Relationship Id="rId1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jpeg"/><Relationship Id="rId1" Type="http://schemas.openxmlformats.org/officeDocument/2006/relationships/slideLayout" Target="../slideLayouts/slideLayout4.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0.png"/><Relationship Id="rId5" Type="http://schemas.microsoft.com/office/2007/relationships/hdphoto" Target="../media/hdphoto5.wdp"/><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82.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57.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59.png"/><Relationship Id="rId10" Type="http://schemas.openxmlformats.org/officeDocument/2006/relationships/image" Target="../media/image88.png"/><Relationship Id="rId4" Type="http://schemas.openxmlformats.org/officeDocument/2006/relationships/image" Target="../media/image58.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hyperlink" Target="https://www.grammer.com/fileadmin/user_upload/ressourcen/images/produkte/prospekte_englisch/Agricultural_Machines/MAXIMO_EN_Familyprospect.pdf" TargetMode="Externa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92.png"/><Relationship Id="rId21" Type="http://schemas.openxmlformats.org/officeDocument/2006/relationships/image" Target="../media/image107.png"/><Relationship Id="rId7" Type="http://schemas.openxmlformats.org/officeDocument/2006/relationships/image" Target="../media/image94.sv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56.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4.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hyperlink" Target="https://www.grammer.com/fileadmin/user_upload/ressourcen/images/produkte/Datenblaetter_englisch/Landmaschinen/MAXIMO_Evolution_Active_EN.pdf" TargetMode="External"/><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microsoft.com/office/2007/relationships/hdphoto" Target="../media/hdphoto7.wdp"/><Relationship Id="rId9" Type="http://schemas.openxmlformats.org/officeDocument/2006/relationships/image" Target="../media/image95.png"/><Relationship Id="rId14" Type="http://schemas.openxmlformats.org/officeDocument/2006/relationships/image" Target="../media/image1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109.jpeg"/><Relationship Id="rId12" Type="http://schemas.openxmlformats.org/officeDocument/2006/relationships/image" Target="../media/image114.jpeg"/><Relationship Id="rId17" Type="http://schemas.openxmlformats.org/officeDocument/2006/relationships/image" Target="../media/image55.png"/><Relationship Id="rId2" Type="http://schemas.openxmlformats.org/officeDocument/2006/relationships/image" Target="../media/image46.jpeg"/><Relationship Id="rId16" Type="http://schemas.openxmlformats.org/officeDocument/2006/relationships/image" Target="../media/image54.jpe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113.jpeg"/><Relationship Id="rId5" Type="http://schemas.openxmlformats.org/officeDocument/2006/relationships/image" Target="../media/image49.png"/><Relationship Id="rId15" Type="http://schemas.openxmlformats.org/officeDocument/2006/relationships/image" Target="../media/image53.jpeg"/><Relationship Id="rId10" Type="http://schemas.openxmlformats.org/officeDocument/2006/relationships/image" Target="../media/image112.jpeg"/><Relationship Id="rId4" Type="http://schemas.openxmlformats.org/officeDocument/2006/relationships/image" Target="../media/image48.jpeg"/><Relationship Id="rId9" Type="http://schemas.openxmlformats.org/officeDocument/2006/relationships/image" Target="../media/image111.jpeg"/><Relationship Id="rId1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17.xml"/><Relationship Id="rId4" Type="http://schemas.openxmlformats.org/officeDocument/2006/relationships/image" Target="../media/image37.em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emf"/><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emf"/><Relationship Id="rId1" Type="http://schemas.openxmlformats.org/officeDocument/2006/relationships/slideLayout" Target="../slideLayouts/slideLayout17.xml"/><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diagramQuickStyle" Target="../diagrams/quickStyle1.xml"/><Relationship Id="rId12" Type="http://schemas.openxmlformats.org/officeDocument/2006/relationships/image" Target="../media/image11.pn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2.xml"/><Relationship Id="rId6" Type="http://schemas.openxmlformats.org/officeDocument/2006/relationships/diagramLayout" Target="../diagrams/layout1.xml"/><Relationship Id="rId11" Type="http://schemas.openxmlformats.org/officeDocument/2006/relationships/image" Target="../media/image10.png"/><Relationship Id="rId5" Type="http://schemas.openxmlformats.org/officeDocument/2006/relationships/diagramData" Target="../diagrams/data1.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8.png"/><Relationship Id="rId9" Type="http://schemas.microsoft.com/office/2007/relationships/diagramDrawing" Target="../diagrams/drawing1.xml"/><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jpeg"/><Relationship Id="rId1" Type="http://schemas.openxmlformats.org/officeDocument/2006/relationships/slideLayout" Target="../slideLayouts/slideLayout2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9.png"/><Relationship Id="rId4" Type="http://schemas.openxmlformats.org/officeDocument/2006/relationships/diagramData" Target="../diagrams/data2.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9">
            <a:extLst>
              <a:ext uri="{FF2B5EF4-FFF2-40B4-BE49-F238E27FC236}">
                <a16:creationId xmlns:a16="http://schemas.microsoft.com/office/drawing/2014/main" id="{DBD90ADE-4719-44F3-B7F7-49965645FEB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bwMode="gray">
          <a:xfrm>
            <a:off x="0" y="-1932"/>
            <a:ext cx="12192000" cy="4836253"/>
          </a:xfrm>
        </p:spPr>
      </p:pic>
      <p:sp>
        <p:nvSpPr>
          <p:cNvPr id="3" name="Titel 2">
            <a:extLst>
              <a:ext uri="{FF2B5EF4-FFF2-40B4-BE49-F238E27FC236}">
                <a16:creationId xmlns:a16="http://schemas.microsoft.com/office/drawing/2014/main" id="{9F8AD98F-4503-4B4C-8367-65DD21851308}"/>
              </a:ext>
            </a:extLst>
          </p:cNvPr>
          <p:cNvSpPr>
            <a:spLocks noGrp="1"/>
          </p:cNvSpPr>
          <p:nvPr>
            <p:ph type="ctrTitle"/>
          </p:nvPr>
        </p:nvSpPr>
        <p:spPr bwMode="gray">
          <a:xfrm>
            <a:off x="661989" y="5097354"/>
            <a:ext cx="8342311" cy="862676"/>
          </a:xfrm>
        </p:spPr>
        <p:txBody>
          <a:bodyPr/>
          <a:lstStyle/>
          <a:p>
            <a:r>
              <a:rPr lang="es-MX" dirty="0"/>
              <a:t>Desarrollo de un Sistema Web Integrado para la Gestión y Seguimiento de Pruebas Metrológicas</a:t>
            </a:r>
            <a:endParaRPr lang="en-US" dirty="0"/>
          </a:p>
        </p:txBody>
      </p:sp>
      <p:sp>
        <p:nvSpPr>
          <p:cNvPr id="5" name="Datumsplatzhalter 4">
            <a:extLst>
              <a:ext uri="{FF2B5EF4-FFF2-40B4-BE49-F238E27FC236}">
                <a16:creationId xmlns:a16="http://schemas.microsoft.com/office/drawing/2014/main" id="{2A33FF66-40F2-4B3F-A3FC-64743B051B11}"/>
              </a:ext>
            </a:extLst>
          </p:cNvPr>
          <p:cNvSpPr>
            <a:spLocks noGrp="1"/>
          </p:cNvSpPr>
          <p:nvPr>
            <p:ph type="dt" sz="half" idx="10"/>
          </p:nvPr>
        </p:nvSpPr>
        <p:spPr bwMode="gray">
          <a:xfrm>
            <a:off x="695324" y="6346762"/>
            <a:ext cx="1102520" cy="204015"/>
          </a:xfrm>
        </p:spPr>
        <p:txBody>
          <a:bodyPr/>
          <a:lstStyle/>
          <a:p>
            <a:r>
              <a:rPr lang="de-DE" dirty="0"/>
              <a:t>2024</a:t>
            </a:r>
          </a:p>
        </p:txBody>
      </p:sp>
      <p:sp>
        <p:nvSpPr>
          <p:cNvPr id="6" name="Fußzeilenplatzhalter 5">
            <a:extLst>
              <a:ext uri="{FF2B5EF4-FFF2-40B4-BE49-F238E27FC236}">
                <a16:creationId xmlns:a16="http://schemas.microsoft.com/office/drawing/2014/main" id="{49C7A315-417E-4269-9C7B-48DDC3242FF2}"/>
              </a:ext>
            </a:extLst>
          </p:cNvPr>
          <p:cNvSpPr>
            <a:spLocks noGrp="1"/>
          </p:cNvSpPr>
          <p:nvPr>
            <p:ph type="ftr" sz="quarter" idx="11"/>
          </p:nvPr>
        </p:nvSpPr>
        <p:spPr bwMode="gray">
          <a:xfrm>
            <a:off x="1946278" y="6393572"/>
            <a:ext cx="3244848" cy="131054"/>
          </a:xfrm>
        </p:spPr>
        <p:txBody>
          <a:bodyPr/>
          <a:lstStyle/>
          <a:p>
            <a:r>
              <a:rPr lang="de-DE" dirty="0">
                <a:solidFill>
                  <a:schemeClr val="tx1"/>
                </a:solidFill>
              </a:rPr>
              <a:t>GRAMMER Escuela de </a:t>
            </a:r>
            <a:r>
              <a:rPr lang="de-DE" dirty="0" err="1">
                <a:solidFill>
                  <a:schemeClr val="tx1"/>
                </a:solidFill>
              </a:rPr>
              <a:t>Talentos</a:t>
            </a:r>
            <a:r>
              <a:rPr lang="de-DE" dirty="0"/>
              <a:t> Division Commercial </a:t>
            </a:r>
            <a:r>
              <a:rPr lang="de-DE" dirty="0" err="1"/>
              <a:t>Vehicles</a:t>
            </a:r>
            <a:endParaRPr lang="de-DE" dirty="0"/>
          </a:p>
        </p:txBody>
      </p:sp>
      <p:sp>
        <p:nvSpPr>
          <p:cNvPr id="7" name="Foliennummernplatzhalter 6">
            <a:extLst>
              <a:ext uri="{FF2B5EF4-FFF2-40B4-BE49-F238E27FC236}">
                <a16:creationId xmlns:a16="http://schemas.microsoft.com/office/drawing/2014/main" id="{4F2D8A4E-4EE5-49BD-B919-DA46C8B63DB4}"/>
              </a:ext>
            </a:extLst>
          </p:cNvPr>
          <p:cNvSpPr>
            <a:spLocks noGrp="1"/>
          </p:cNvSpPr>
          <p:nvPr>
            <p:ph type="sldNum" sz="quarter" idx="12"/>
          </p:nvPr>
        </p:nvSpPr>
        <p:spPr bwMode="gray">
          <a:xfrm>
            <a:off x="5896690" y="6520634"/>
            <a:ext cx="398621" cy="146051"/>
          </a:xfrm>
        </p:spPr>
        <p:txBody>
          <a:bodyPr/>
          <a:lstStyle/>
          <a:p>
            <a:fld id="{835253C1-6FB7-43D9-B87E-B4075112F502}" type="slidenum">
              <a:rPr lang="de-DE" smtClean="0"/>
              <a:pPr/>
              <a:t>1</a:t>
            </a:fld>
            <a:endParaRPr lang="de-DE"/>
          </a:p>
        </p:txBody>
      </p:sp>
      <p:sp>
        <p:nvSpPr>
          <p:cNvPr id="2" name="Subtitle 17">
            <a:extLst>
              <a:ext uri="{FF2B5EF4-FFF2-40B4-BE49-F238E27FC236}">
                <a16:creationId xmlns:a16="http://schemas.microsoft.com/office/drawing/2014/main" id="{585B996F-A792-E876-E8B2-65D80776271D}"/>
              </a:ext>
            </a:extLst>
          </p:cNvPr>
          <p:cNvSpPr txBox="1">
            <a:spLocks/>
          </p:cNvSpPr>
          <p:nvPr/>
        </p:nvSpPr>
        <p:spPr bwMode="gray">
          <a:xfrm>
            <a:off x="695324" y="6003351"/>
            <a:ext cx="8328024" cy="246062"/>
          </a:xfrm>
          <a:prstGeom prst="rect">
            <a:avLst/>
          </a:prstGeom>
        </p:spPr>
        <p:txBody>
          <a:bodyPr vert="horz" lIns="0" tIns="0" rIns="0" bIns="0" rtlCol="0" anchor="t">
            <a:noAutofit/>
          </a:bodyPr>
          <a:lstStyle>
            <a:lvl1pPr marL="0" indent="0" algn="l" defTabSz="914400" rtl="0" eaLnBrk="1" latinLnBrk="0" hangingPunct="1">
              <a:lnSpc>
                <a:spcPct val="90000"/>
              </a:lnSpc>
              <a:spcBef>
                <a:spcPts val="0"/>
              </a:spcBef>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2pPr>
            <a:lvl3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3pPr>
            <a:lvl4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4pPr>
            <a:lvl5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5pPr>
            <a:lvl6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6pPr>
            <a:lvl7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7pPr>
            <a:lvl8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8pPr>
            <a:lvl9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9pPr>
          </a:lstStyle>
          <a:p>
            <a:r>
              <a:rPr lang="en-US" sz="1400" dirty="0">
                <a:solidFill>
                  <a:srgbClr val="005195"/>
                </a:solidFill>
              </a:rPr>
              <a:t>3330 - Querétaro</a:t>
            </a:r>
          </a:p>
        </p:txBody>
      </p:sp>
    </p:spTree>
    <p:extLst>
      <p:ext uri="{BB962C8B-B14F-4D97-AF65-F5344CB8AC3E}">
        <p14:creationId xmlns:p14="http://schemas.microsoft.com/office/powerpoint/2010/main" val="7126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67B9B461-9C22-E745-BB2C-191EB1C9A6CC}"/>
              </a:ext>
            </a:extLst>
          </p:cNvPr>
          <p:cNvPicPr>
            <a:picLocks noChangeAspect="1"/>
          </p:cNvPicPr>
          <p:nvPr/>
        </p:nvPicPr>
        <p:blipFill rotWithShape="1">
          <a:blip r:embed="rId3" cstate="print">
            <a:alphaModFix amt="79000"/>
            <a:extLst>
              <a:ext uri="{28A0092B-C50C-407E-A947-70E740481C1C}">
                <a14:useLocalDpi xmlns:a14="http://schemas.microsoft.com/office/drawing/2010/main"/>
              </a:ext>
            </a:extLst>
          </a:blip>
          <a:srcRect/>
          <a:stretch/>
        </p:blipFill>
        <p:spPr>
          <a:xfrm>
            <a:off x="0" y="1164550"/>
            <a:ext cx="12192000" cy="5693449"/>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49" name="Textfeld 48">
            <a:extLst>
              <a:ext uri="{FF2B5EF4-FFF2-40B4-BE49-F238E27FC236}">
                <a16:creationId xmlns:a16="http://schemas.microsoft.com/office/drawing/2014/main" id="{05E16A55-8511-724A-80EF-EA440408D3F4}"/>
              </a:ext>
            </a:extLst>
          </p:cNvPr>
          <p:cNvSpPr txBox="1"/>
          <p:nvPr/>
        </p:nvSpPr>
        <p:spPr bwMode="gray">
          <a:xfrm>
            <a:off x="9733980" y="2564791"/>
            <a:ext cx="1844319" cy="585230"/>
          </a:xfrm>
          <a:prstGeom prst="rect">
            <a:avLst/>
          </a:prstGeom>
          <a:noFill/>
        </p:spPr>
        <p:txBody>
          <a:bodyPr wrap="square" lIns="0" tIns="0" rIns="0" bIns="0" rtlCol="0">
            <a:noAutofit/>
          </a:bodyPr>
          <a:lstStyle/>
          <a:p>
            <a:pPr>
              <a:lnSpc>
                <a:spcPct val="90000"/>
              </a:lnSpc>
            </a:pPr>
            <a:r>
              <a:rPr lang="de-DE" sz="2100" dirty="0">
                <a:latin typeface="+mj-lt"/>
              </a:rPr>
              <a:t>EUR</a:t>
            </a:r>
          </a:p>
          <a:p>
            <a:pPr>
              <a:lnSpc>
                <a:spcPct val="90000"/>
              </a:lnSpc>
            </a:pPr>
            <a:r>
              <a:rPr lang="de-DE" sz="2100" dirty="0" err="1">
                <a:latin typeface="+mj-lt"/>
              </a:rPr>
              <a:t>revenue</a:t>
            </a:r>
            <a:endParaRPr lang="de-DE" sz="2100" dirty="0">
              <a:latin typeface="+mj-lt"/>
            </a:endParaRPr>
          </a:p>
        </p:txBody>
      </p:sp>
      <p:sp>
        <p:nvSpPr>
          <p:cNvPr id="30"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a:t>Fast Facts 2021</a:t>
            </a:r>
          </a:p>
        </p:txBody>
      </p:sp>
      <p:sp>
        <p:nvSpPr>
          <p:cNvPr id="31" name="Untertitel 5">
            <a:extLst>
              <a:ext uri="{FF2B5EF4-FFF2-40B4-BE49-F238E27FC236}">
                <a16:creationId xmlns:a16="http://schemas.microsoft.com/office/drawing/2014/main" id="{7B65D0AE-803F-8249-ABF3-31A9369D4667}"/>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Corporate </a:t>
            </a:r>
            <a:r>
              <a:rPr lang="de-DE" sz="2000" dirty="0" err="1"/>
              <a:t>Presentation</a:t>
            </a:r>
            <a:endParaRPr lang="de-DE" sz="2000" dirty="0"/>
          </a:p>
        </p:txBody>
      </p:sp>
      <p:sp>
        <p:nvSpPr>
          <p:cNvPr id="46" name="Freeform 1">
            <a:extLst>
              <a:ext uri="{FF2B5EF4-FFF2-40B4-BE49-F238E27FC236}">
                <a16:creationId xmlns:a16="http://schemas.microsoft.com/office/drawing/2014/main" id="{E66577D7-BFF8-431D-AFE5-AA426424F74B}"/>
              </a:ext>
            </a:extLst>
          </p:cNvPr>
          <p:cNvSpPr>
            <a:spLocks noChangeArrowheads="1"/>
          </p:cNvSpPr>
          <p:nvPr/>
        </p:nvSpPr>
        <p:spPr bwMode="auto">
          <a:xfrm>
            <a:off x="4540538" y="2176942"/>
            <a:ext cx="6546793" cy="3862523"/>
          </a:xfrm>
          <a:custGeom>
            <a:avLst/>
            <a:gdLst>
              <a:gd name="T0" fmla="*/ 504 w 10218"/>
              <a:gd name="T1" fmla="*/ 0 h 6027"/>
              <a:gd name="T2" fmla="*/ 393 w 10218"/>
              <a:gd name="T3" fmla="*/ 12 h 6027"/>
              <a:gd name="T4" fmla="*/ 299 w 10218"/>
              <a:gd name="T5" fmla="*/ 42 h 6027"/>
              <a:gd name="T6" fmla="*/ 210 w 10218"/>
              <a:gd name="T7" fmla="*/ 94 h 6027"/>
              <a:gd name="T8" fmla="*/ 135 w 10218"/>
              <a:gd name="T9" fmla="*/ 159 h 6027"/>
              <a:gd name="T10" fmla="*/ 70 w 10218"/>
              <a:gd name="T11" fmla="*/ 235 h 6027"/>
              <a:gd name="T12" fmla="*/ 29 w 10218"/>
              <a:gd name="T13" fmla="*/ 329 h 6027"/>
              <a:gd name="T14" fmla="*/ 6 w 10218"/>
              <a:gd name="T15" fmla="*/ 429 h 6027"/>
              <a:gd name="T16" fmla="*/ 0 w 10218"/>
              <a:gd name="T17" fmla="*/ 534 h 6027"/>
              <a:gd name="T18" fmla="*/ 258 w 10218"/>
              <a:gd name="T19" fmla="*/ 5492 h 6027"/>
              <a:gd name="T20" fmla="*/ 275 w 10218"/>
              <a:gd name="T21" fmla="*/ 5598 h 6027"/>
              <a:gd name="T22" fmla="*/ 310 w 10218"/>
              <a:gd name="T23" fmla="*/ 5698 h 6027"/>
              <a:gd name="T24" fmla="*/ 363 w 10218"/>
              <a:gd name="T25" fmla="*/ 5791 h 6027"/>
              <a:gd name="T26" fmla="*/ 434 w 10218"/>
              <a:gd name="T27" fmla="*/ 5868 h 6027"/>
              <a:gd name="T28" fmla="*/ 516 w 10218"/>
              <a:gd name="T29" fmla="*/ 5932 h 6027"/>
              <a:gd name="T30" fmla="*/ 609 w 10218"/>
              <a:gd name="T31" fmla="*/ 5985 h 6027"/>
              <a:gd name="T32" fmla="*/ 709 w 10218"/>
              <a:gd name="T33" fmla="*/ 6014 h 6027"/>
              <a:gd name="T34" fmla="*/ 814 w 10218"/>
              <a:gd name="T35" fmla="*/ 6026 h 6027"/>
              <a:gd name="T36" fmla="*/ 9712 w 10218"/>
              <a:gd name="T37" fmla="*/ 6026 h 6027"/>
              <a:gd name="T38" fmla="*/ 9818 w 10218"/>
              <a:gd name="T39" fmla="*/ 6014 h 6027"/>
              <a:gd name="T40" fmla="*/ 9918 w 10218"/>
              <a:gd name="T41" fmla="*/ 5985 h 6027"/>
              <a:gd name="T42" fmla="*/ 10006 w 10218"/>
              <a:gd name="T43" fmla="*/ 5932 h 6027"/>
              <a:gd name="T44" fmla="*/ 10082 w 10218"/>
              <a:gd name="T45" fmla="*/ 5868 h 6027"/>
              <a:gd name="T46" fmla="*/ 10141 w 10218"/>
              <a:gd name="T47" fmla="*/ 5791 h 6027"/>
              <a:gd name="T48" fmla="*/ 10188 w 10218"/>
              <a:gd name="T49" fmla="*/ 5698 h 6027"/>
              <a:gd name="T50" fmla="*/ 10211 w 10218"/>
              <a:gd name="T51" fmla="*/ 5598 h 6027"/>
              <a:gd name="T52" fmla="*/ 10217 w 10218"/>
              <a:gd name="T53" fmla="*/ 5492 h 6027"/>
              <a:gd name="T54" fmla="*/ 9959 w 10218"/>
              <a:gd name="T55" fmla="*/ 534 h 6027"/>
              <a:gd name="T56" fmla="*/ 9941 w 10218"/>
              <a:gd name="T57" fmla="*/ 429 h 6027"/>
              <a:gd name="T58" fmla="*/ 9906 w 10218"/>
              <a:gd name="T59" fmla="*/ 329 h 6027"/>
              <a:gd name="T60" fmla="*/ 9853 w 10218"/>
              <a:gd name="T61" fmla="*/ 235 h 6027"/>
              <a:gd name="T62" fmla="*/ 9783 w 10218"/>
              <a:gd name="T63" fmla="*/ 159 h 6027"/>
              <a:gd name="T64" fmla="*/ 9701 w 10218"/>
              <a:gd name="T65" fmla="*/ 94 h 6027"/>
              <a:gd name="T66" fmla="*/ 9607 w 10218"/>
              <a:gd name="T67" fmla="*/ 42 h 6027"/>
              <a:gd name="T68" fmla="*/ 9508 w 10218"/>
              <a:gd name="T69" fmla="*/ 12 h 6027"/>
              <a:gd name="T70" fmla="*/ 9396 w 10218"/>
              <a:gd name="T71" fmla="*/ 0 h 6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18" h="6027">
                <a:moveTo>
                  <a:pt x="504" y="0"/>
                </a:moveTo>
                <a:lnTo>
                  <a:pt x="504" y="0"/>
                </a:lnTo>
                <a:lnTo>
                  <a:pt x="445" y="6"/>
                </a:lnTo>
                <a:lnTo>
                  <a:pt x="393" y="12"/>
                </a:lnTo>
                <a:lnTo>
                  <a:pt x="345" y="24"/>
                </a:lnTo>
                <a:lnTo>
                  <a:pt x="299" y="42"/>
                </a:lnTo>
                <a:lnTo>
                  <a:pt x="252" y="65"/>
                </a:lnTo>
                <a:lnTo>
                  <a:pt x="210" y="94"/>
                </a:lnTo>
                <a:lnTo>
                  <a:pt x="170" y="123"/>
                </a:lnTo>
                <a:lnTo>
                  <a:pt x="135" y="159"/>
                </a:lnTo>
                <a:lnTo>
                  <a:pt x="99" y="194"/>
                </a:lnTo>
                <a:lnTo>
                  <a:pt x="70" y="235"/>
                </a:lnTo>
                <a:lnTo>
                  <a:pt x="46" y="282"/>
                </a:lnTo>
                <a:lnTo>
                  <a:pt x="29" y="329"/>
                </a:lnTo>
                <a:lnTo>
                  <a:pt x="11" y="376"/>
                </a:lnTo>
                <a:lnTo>
                  <a:pt x="6" y="429"/>
                </a:lnTo>
                <a:lnTo>
                  <a:pt x="0" y="482"/>
                </a:lnTo>
                <a:lnTo>
                  <a:pt x="0" y="534"/>
                </a:lnTo>
                <a:lnTo>
                  <a:pt x="258" y="5492"/>
                </a:lnTo>
                <a:lnTo>
                  <a:pt x="258" y="5492"/>
                </a:lnTo>
                <a:lnTo>
                  <a:pt x="264" y="5545"/>
                </a:lnTo>
                <a:lnTo>
                  <a:pt x="275" y="5598"/>
                </a:lnTo>
                <a:lnTo>
                  <a:pt x="287" y="5650"/>
                </a:lnTo>
                <a:lnTo>
                  <a:pt x="310" y="5698"/>
                </a:lnTo>
                <a:lnTo>
                  <a:pt x="334" y="5744"/>
                </a:lnTo>
                <a:lnTo>
                  <a:pt x="363" y="5791"/>
                </a:lnTo>
                <a:lnTo>
                  <a:pt x="399" y="5833"/>
                </a:lnTo>
                <a:lnTo>
                  <a:pt x="434" y="5868"/>
                </a:lnTo>
                <a:lnTo>
                  <a:pt x="474" y="5903"/>
                </a:lnTo>
                <a:lnTo>
                  <a:pt x="516" y="5932"/>
                </a:lnTo>
                <a:lnTo>
                  <a:pt x="563" y="5962"/>
                </a:lnTo>
                <a:lnTo>
                  <a:pt x="609" y="5985"/>
                </a:lnTo>
                <a:lnTo>
                  <a:pt x="656" y="6003"/>
                </a:lnTo>
                <a:lnTo>
                  <a:pt x="709" y="6014"/>
                </a:lnTo>
                <a:lnTo>
                  <a:pt x="761" y="6020"/>
                </a:lnTo>
                <a:lnTo>
                  <a:pt x="814" y="6026"/>
                </a:lnTo>
                <a:lnTo>
                  <a:pt x="9712" y="6026"/>
                </a:lnTo>
                <a:lnTo>
                  <a:pt x="9712" y="6026"/>
                </a:lnTo>
                <a:lnTo>
                  <a:pt x="9766" y="6020"/>
                </a:lnTo>
                <a:lnTo>
                  <a:pt x="9818" y="6014"/>
                </a:lnTo>
                <a:lnTo>
                  <a:pt x="9871" y="6003"/>
                </a:lnTo>
                <a:lnTo>
                  <a:pt x="9918" y="5985"/>
                </a:lnTo>
                <a:lnTo>
                  <a:pt x="9965" y="5962"/>
                </a:lnTo>
                <a:lnTo>
                  <a:pt x="10006" y="5932"/>
                </a:lnTo>
                <a:lnTo>
                  <a:pt x="10047" y="5903"/>
                </a:lnTo>
                <a:lnTo>
                  <a:pt x="10082" y="5868"/>
                </a:lnTo>
                <a:lnTo>
                  <a:pt x="10111" y="5833"/>
                </a:lnTo>
                <a:lnTo>
                  <a:pt x="10141" y="5791"/>
                </a:lnTo>
                <a:lnTo>
                  <a:pt x="10164" y="5744"/>
                </a:lnTo>
                <a:lnTo>
                  <a:pt x="10188" y="5698"/>
                </a:lnTo>
                <a:lnTo>
                  <a:pt x="10200" y="5650"/>
                </a:lnTo>
                <a:lnTo>
                  <a:pt x="10211" y="5598"/>
                </a:lnTo>
                <a:lnTo>
                  <a:pt x="10217" y="5545"/>
                </a:lnTo>
                <a:lnTo>
                  <a:pt x="10217" y="5492"/>
                </a:lnTo>
                <a:lnTo>
                  <a:pt x="9959" y="534"/>
                </a:lnTo>
                <a:lnTo>
                  <a:pt x="9959" y="534"/>
                </a:lnTo>
                <a:lnTo>
                  <a:pt x="9953" y="482"/>
                </a:lnTo>
                <a:lnTo>
                  <a:pt x="9941" y="429"/>
                </a:lnTo>
                <a:lnTo>
                  <a:pt x="9924" y="376"/>
                </a:lnTo>
                <a:lnTo>
                  <a:pt x="9906" y="329"/>
                </a:lnTo>
                <a:lnTo>
                  <a:pt x="9883" y="282"/>
                </a:lnTo>
                <a:lnTo>
                  <a:pt x="9853" y="235"/>
                </a:lnTo>
                <a:lnTo>
                  <a:pt x="9818" y="194"/>
                </a:lnTo>
                <a:lnTo>
                  <a:pt x="9783" y="159"/>
                </a:lnTo>
                <a:lnTo>
                  <a:pt x="9742" y="123"/>
                </a:lnTo>
                <a:lnTo>
                  <a:pt x="9701" y="94"/>
                </a:lnTo>
                <a:lnTo>
                  <a:pt x="9654" y="65"/>
                </a:lnTo>
                <a:lnTo>
                  <a:pt x="9607" y="42"/>
                </a:lnTo>
                <a:lnTo>
                  <a:pt x="9554" y="24"/>
                </a:lnTo>
                <a:lnTo>
                  <a:pt x="9508" y="12"/>
                </a:lnTo>
                <a:lnTo>
                  <a:pt x="9454" y="6"/>
                </a:lnTo>
                <a:lnTo>
                  <a:pt x="9396" y="0"/>
                </a:lnTo>
                <a:lnTo>
                  <a:pt x="504" y="0"/>
                </a:lnTo>
              </a:path>
            </a:pathLst>
          </a:custGeom>
          <a:solidFill>
            <a:schemeClr val="bg1"/>
          </a:solidFill>
          <a:ln>
            <a:noFill/>
          </a:ln>
          <a:effectLst/>
        </p:spPr>
        <p:txBody>
          <a:bodyPr wrap="none" anchor="ctr"/>
          <a:lstStyle/>
          <a:p>
            <a:endParaRPr lang="de-DE"/>
          </a:p>
        </p:txBody>
      </p:sp>
      <p:sp>
        <p:nvSpPr>
          <p:cNvPr id="47" name="Freeform 2">
            <a:extLst>
              <a:ext uri="{FF2B5EF4-FFF2-40B4-BE49-F238E27FC236}">
                <a16:creationId xmlns:a16="http://schemas.microsoft.com/office/drawing/2014/main" id="{343EF60D-B982-446A-BDE0-4C0B04A6F664}"/>
              </a:ext>
            </a:extLst>
          </p:cNvPr>
          <p:cNvSpPr>
            <a:spLocks noChangeArrowheads="1"/>
          </p:cNvSpPr>
          <p:nvPr/>
        </p:nvSpPr>
        <p:spPr bwMode="auto">
          <a:xfrm>
            <a:off x="-1085128" y="1159745"/>
            <a:ext cx="6679594" cy="3455644"/>
          </a:xfrm>
          <a:custGeom>
            <a:avLst/>
            <a:gdLst>
              <a:gd name="T0" fmla="*/ 0 w 10424"/>
              <a:gd name="T1" fmla="*/ 0 h 5393"/>
              <a:gd name="T2" fmla="*/ 252 w 10424"/>
              <a:gd name="T3" fmla="*/ 4858 h 5393"/>
              <a:gd name="T4" fmla="*/ 252 w 10424"/>
              <a:gd name="T5" fmla="*/ 4858 h 5393"/>
              <a:gd name="T6" fmla="*/ 258 w 10424"/>
              <a:gd name="T7" fmla="*/ 4911 h 5393"/>
              <a:gd name="T8" fmla="*/ 270 w 10424"/>
              <a:gd name="T9" fmla="*/ 4964 h 5393"/>
              <a:gd name="T10" fmla="*/ 287 w 10424"/>
              <a:gd name="T11" fmla="*/ 5016 h 5393"/>
              <a:gd name="T12" fmla="*/ 305 w 10424"/>
              <a:gd name="T13" fmla="*/ 5063 h 5393"/>
              <a:gd name="T14" fmla="*/ 328 w 10424"/>
              <a:gd name="T15" fmla="*/ 5110 h 5393"/>
              <a:gd name="T16" fmla="*/ 358 w 10424"/>
              <a:gd name="T17" fmla="*/ 5157 h 5393"/>
              <a:gd name="T18" fmla="*/ 393 w 10424"/>
              <a:gd name="T19" fmla="*/ 5198 h 5393"/>
              <a:gd name="T20" fmla="*/ 428 w 10424"/>
              <a:gd name="T21" fmla="*/ 5234 h 5393"/>
              <a:gd name="T22" fmla="*/ 469 w 10424"/>
              <a:gd name="T23" fmla="*/ 5269 h 5393"/>
              <a:gd name="T24" fmla="*/ 511 w 10424"/>
              <a:gd name="T25" fmla="*/ 5298 h 5393"/>
              <a:gd name="T26" fmla="*/ 557 w 10424"/>
              <a:gd name="T27" fmla="*/ 5327 h 5393"/>
              <a:gd name="T28" fmla="*/ 604 w 10424"/>
              <a:gd name="T29" fmla="*/ 5351 h 5393"/>
              <a:gd name="T30" fmla="*/ 651 w 10424"/>
              <a:gd name="T31" fmla="*/ 5369 h 5393"/>
              <a:gd name="T32" fmla="*/ 704 w 10424"/>
              <a:gd name="T33" fmla="*/ 5380 h 5393"/>
              <a:gd name="T34" fmla="*/ 757 w 10424"/>
              <a:gd name="T35" fmla="*/ 5386 h 5393"/>
              <a:gd name="T36" fmla="*/ 809 w 10424"/>
              <a:gd name="T37" fmla="*/ 5392 h 5393"/>
              <a:gd name="T38" fmla="*/ 9918 w 10424"/>
              <a:gd name="T39" fmla="*/ 5392 h 5393"/>
              <a:gd name="T40" fmla="*/ 9918 w 10424"/>
              <a:gd name="T41" fmla="*/ 5392 h 5393"/>
              <a:gd name="T42" fmla="*/ 9971 w 10424"/>
              <a:gd name="T43" fmla="*/ 5386 h 5393"/>
              <a:gd name="T44" fmla="*/ 10024 w 10424"/>
              <a:gd name="T45" fmla="*/ 5380 h 5393"/>
              <a:gd name="T46" fmla="*/ 10076 w 10424"/>
              <a:gd name="T47" fmla="*/ 5369 h 5393"/>
              <a:gd name="T48" fmla="*/ 10124 w 10424"/>
              <a:gd name="T49" fmla="*/ 5351 h 5393"/>
              <a:gd name="T50" fmla="*/ 10165 w 10424"/>
              <a:gd name="T51" fmla="*/ 5327 h 5393"/>
              <a:gd name="T52" fmla="*/ 10211 w 10424"/>
              <a:gd name="T53" fmla="*/ 5298 h 5393"/>
              <a:gd name="T54" fmla="*/ 10247 w 10424"/>
              <a:gd name="T55" fmla="*/ 5269 h 5393"/>
              <a:gd name="T56" fmla="*/ 10288 w 10424"/>
              <a:gd name="T57" fmla="*/ 5234 h 5393"/>
              <a:gd name="T58" fmla="*/ 10317 w 10424"/>
              <a:gd name="T59" fmla="*/ 5198 h 5393"/>
              <a:gd name="T60" fmla="*/ 10346 w 10424"/>
              <a:gd name="T61" fmla="*/ 5157 h 5393"/>
              <a:gd name="T62" fmla="*/ 10370 w 10424"/>
              <a:gd name="T63" fmla="*/ 5110 h 5393"/>
              <a:gd name="T64" fmla="*/ 10388 w 10424"/>
              <a:gd name="T65" fmla="*/ 5063 h 5393"/>
              <a:gd name="T66" fmla="*/ 10406 w 10424"/>
              <a:gd name="T67" fmla="*/ 5016 h 5393"/>
              <a:gd name="T68" fmla="*/ 10417 w 10424"/>
              <a:gd name="T69" fmla="*/ 4964 h 5393"/>
              <a:gd name="T70" fmla="*/ 10423 w 10424"/>
              <a:gd name="T71" fmla="*/ 4911 h 5393"/>
              <a:gd name="T72" fmla="*/ 10423 w 10424"/>
              <a:gd name="T73" fmla="*/ 4858 h 5393"/>
              <a:gd name="T74" fmla="*/ 10165 w 10424"/>
              <a:gd name="T75" fmla="*/ 0 h 5393"/>
              <a:gd name="T76" fmla="*/ 0 w 10424"/>
              <a:gd name="T77" fmla="*/ 0 h 5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24" h="5393">
                <a:moveTo>
                  <a:pt x="0" y="0"/>
                </a:moveTo>
                <a:lnTo>
                  <a:pt x="252" y="4858"/>
                </a:lnTo>
                <a:lnTo>
                  <a:pt x="252" y="4858"/>
                </a:lnTo>
                <a:lnTo>
                  <a:pt x="258" y="4911"/>
                </a:lnTo>
                <a:lnTo>
                  <a:pt x="270" y="4964"/>
                </a:lnTo>
                <a:lnTo>
                  <a:pt x="287" y="5016"/>
                </a:lnTo>
                <a:lnTo>
                  <a:pt x="305" y="5063"/>
                </a:lnTo>
                <a:lnTo>
                  <a:pt x="328" y="5110"/>
                </a:lnTo>
                <a:lnTo>
                  <a:pt x="358" y="5157"/>
                </a:lnTo>
                <a:lnTo>
                  <a:pt x="393" y="5198"/>
                </a:lnTo>
                <a:lnTo>
                  <a:pt x="428" y="5234"/>
                </a:lnTo>
                <a:lnTo>
                  <a:pt x="469" y="5269"/>
                </a:lnTo>
                <a:lnTo>
                  <a:pt x="511" y="5298"/>
                </a:lnTo>
                <a:lnTo>
                  <a:pt x="557" y="5327"/>
                </a:lnTo>
                <a:lnTo>
                  <a:pt x="604" y="5351"/>
                </a:lnTo>
                <a:lnTo>
                  <a:pt x="651" y="5369"/>
                </a:lnTo>
                <a:lnTo>
                  <a:pt x="704" y="5380"/>
                </a:lnTo>
                <a:lnTo>
                  <a:pt x="757" y="5386"/>
                </a:lnTo>
                <a:lnTo>
                  <a:pt x="809" y="5392"/>
                </a:lnTo>
                <a:lnTo>
                  <a:pt x="9918" y="5392"/>
                </a:lnTo>
                <a:lnTo>
                  <a:pt x="9918" y="5392"/>
                </a:lnTo>
                <a:lnTo>
                  <a:pt x="9971" y="5386"/>
                </a:lnTo>
                <a:lnTo>
                  <a:pt x="10024" y="5380"/>
                </a:lnTo>
                <a:lnTo>
                  <a:pt x="10076" y="5369"/>
                </a:lnTo>
                <a:lnTo>
                  <a:pt x="10124" y="5351"/>
                </a:lnTo>
                <a:lnTo>
                  <a:pt x="10165" y="5327"/>
                </a:lnTo>
                <a:lnTo>
                  <a:pt x="10211" y="5298"/>
                </a:lnTo>
                <a:lnTo>
                  <a:pt x="10247" y="5269"/>
                </a:lnTo>
                <a:lnTo>
                  <a:pt x="10288" y="5234"/>
                </a:lnTo>
                <a:lnTo>
                  <a:pt x="10317" y="5198"/>
                </a:lnTo>
                <a:lnTo>
                  <a:pt x="10346" y="5157"/>
                </a:lnTo>
                <a:lnTo>
                  <a:pt x="10370" y="5110"/>
                </a:lnTo>
                <a:lnTo>
                  <a:pt x="10388" y="5063"/>
                </a:lnTo>
                <a:lnTo>
                  <a:pt x="10406" y="5016"/>
                </a:lnTo>
                <a:lnTo>
                  <a:pt x="10417" y="4964"/>
                </a:lnTo>
                <a:lnTo>
                  <a:pt x="10423" y="4911"/>
                </a:lnTo>
                <a:lnTo>
                  <a:pt x="10423" y="4858"/>
                </a:lnTo>
                <a:lnTo>
                  <a:pt x="10165" y="0"/>
                </a:lnTo>
                <a:lnTo>
                  <a:pt x="0" y="0"/>
                </a:lnTo>
              </a:path>
            </a:pathLst>
          </a:custGeom>
          <a:solidFill>
            <a:srgbClr val="2651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pic>
        <p:nvPicPr>
          <p:cNvPr id="50" name="Grafik 49">
            <a:extLst>
              <a:ext uri="{FF2B5EF4-FFF2-40B4-BE49-F238E27FC236}">
                <a16:creationId xmlns:a16="http://schemas.microsoft.com/office/drawing/2014/main" id="{813025B1-58FB-4B8A-8A87-3ABF5B93E031}"/>
              </a:ext>
            </a:extLst>
          </p:cNvPr>
          <p:cNvPicPr>
            <a:picLocks noChangeAspect="1"/>
          </p:cNvPicPr>
          <p:nvPr/>
        </p:nvPicPr>
        <p:blipFill>
          <a:blip r:embed="rId4">
            <a:alphaModFix amt="29000"/>
          </a:blip>
          <a:stretch>
            <a:fillRect/>
          </a:stretch>
        </p:blipFill>
        <p:spPr>
          <a:xfrm>
            <a:off x="69460" y="1221831"/>
            <a:ext cx="5193915" cy="3120119"/>
          </a:xfrm>
          <a:prstGeom prst="rect">
            <a:avLst/>
          </a:prstGeom>
        </p:spPr>
      </p:pic>
      <p:sp>
        <p:nvSpPr>
          <p:cNvPr id="51" name="Textfeld 50">
            <a:extLst>
              <a:ext uri="{FF2B5EF4-FFF2-40B4-BE49-F238E27FC236}">
                <a16:creationId xmlns:a16="http://schemas.microsoft.com/office/drawing/2014/main" id="{9D03A4E9-9332-4C11-BF07-1EB317C51AE0}"/>
              </a:ext>
            </a:extLst>
          </p:cNvPr>
          <p:cNvSpPr txBox="1"/>
          <p:nvPr/>
        </p:nvSpPr>
        <p:spPr bwMode="gray">
          <a:xfrm>
            <a:off x="695325" y="1764120"/>
            <a:ext cx="3330265" cy="758283"/>
          </a:xfrm>
          <a:prstGeom prst="rect">
            <a:avLst/>
          </a:prstGeom>
          <a:noFill/>
        </p:spPr>
        <p:txBody>
          <a:bodyPr wrap="square" lIns="0" tIns="0" rIns="0" bIns="0" rtlCol="0">
            <a:noAutofit/>
          </a:bodyPr>
          <a:lstStyle/>
          <a:p>
            <a:pPr algn="l">
              <a:lnSpc>
                <a:spcPct val="90000"/>
              </a:lnSpc>
            </a:pPr>
            <a:r>
              <a:rPr lang="de-DE" sz="6500" b="1" dirty="0">
                <a:solidFill>
                  <a:schemeClr val="bg1"/>
                </a:solidFill>
              </a:rPr>
              <a:t>14,000+</a:t>
            </a:r>
          </a:p>
        </p:txBody>
      </p:sp>
      <p:sp>
        <p:nvSpPr>
          <p:cNvPr id="52" name="Textfeld 51">
            <a:extLst>
              <a:ext uri="{FF2B5EF4-FFF2-40B4-BE49-F238E27FC236}">
                <a16:creationId xmlns:a16="http://schemas.microsoft.com/office/drawing/2014/main" id="{F8EC65A4-EFB2-4F42-869B-895159FFCE4D}"/>
              </a:ext>
            </a:extLst>
          </p:cNvPr>
          <p:cNvSpPr txBox="1"/>
          <p:nvPr/>
        </p:nvSpPr>
        <p:spPr bwMode="gray">
          <a:xfrm>
            <a:off x="695325" y="2831769"/>
            <a:ext cx="3018031" cy="496737"/>
          </a:xfrm>
          <a:prstGeom prst="rect">
            <a:avLst/>
          </a:prstGeom>
          <a:noFill/>
        </p:spPr>
        <p:txBody>
          <a:bodyPr wrap="square" lIns="0" tIns="0" rIns="0" bIns="0" rtlCol="0">
            <a:noAutofit/>
          </a:bodyPr>
          <a:lstStyle/>
          <a:p>
            <a:pPr algn="l">
              <a:lnSpc>
                <a:spcPct val="90000"/>
              </a:lnSpc>
            </a:pPr>
            <a:r>
              <a:rPr lang="de-DE" sz="4000" b="1" dirty="0">
                <a:solidFill>
                  <a:schemeClr val="bg1"/>
                </a:solidFill>
              </a:rPr>
              <a:t>46 </a:t>
            </a:r>
            <a:r>
              <a:rPr lang="de-DE" sz="4000" b="1" dirty="0" err="1">
                <a:solidFill>
                  <a:schemeClr val="bg1"/>
                </a:solidFill>
              </a:rPr>
              <a:t>locations</a:t>
            </a:r>
            <a:endParaRPr lang="de-DE" sz="4000" b="1" dirty="0">
              <a:solidFill>
                <a:schemeClr val="bg1"/>
              </a:solidFill>
            </a:endParaRPr>
          </a:p>
        </p:txBody>
      </p:sp>
      <p:sp>
        <p:nvSpPr>
          <p:cNvPr id="53" name="Textfeld 52">
            <a:extLst>
              <a:ext uri="{FF2B5EF4-FFF2-40B4-BE49-F238E27FC236}">
                <a16:creationId xmlns:a16="http://schemas.microsoft.com/office/drawing/2014/main" id="{F1905CBB-CE0B-4695-AB8B-0AA8010D3918}"/>
              </a:ext>
            </a:extLst>
          </p:cNvPr>
          <p:cNvSpPr txBox="1"/>
          <p:nvPr/>
        </p:nvSpPr>
        <p:spPr bwMode="gray">
          <a:xfrm>
            <a:off x="695325" y="3360418"/>
            <a:ext cx="3018031" cy="496737"/>
          </a:xfrm>
          <a:prstGeom prst="rect">
            <a:avLst/>
          </a:prstGeom>
          <a:noFill/>
        </p:spPr>
        <p:txBody>
          <a:bodyPr wrap="square" lIns="0" tIns="0" rIns="0" bIns="0" rtlCol="0">
            <a:noAutofit/>
          </a:bodyPr>
          <a:lstStyle/>
          <a:p>
            <a:pPr algn="l">
              <a:lnSpc>
                <a:spcPct val="90000"/>
              </a:lnSpc>
            </a:pPr>
            <a:r>
              <a:rPr lang="de-DE" sz="4000" b="1" dirty="0">
                <a:solidFill>
                  <a:schemeClr val="bg1"/>
                </a:solidFill>
              </a:rPr>
              <a:t>19 </a:t>
            </a:r>
            <a:r>
              <a:rPr lang="de-DE" sz="4000" b="1" dirty="0" err="1">
                <a:solidFill>
                  <a:schemeClr val="bg1"/>
                </a:solidFill>
              </a:rPr>
              <a:t>countrys</a:t>
            </a:r>
            <a:endParaRPr lang="de-DE" sz="4000" b="1" dirty="0">
              <a:solidFill>
                <a:schemeClr val="bg1"/>
              </a:solidFill>
            </a:endParaRPr>
          </a:p>
        </p:txBody>
      </p:sp>
      <p:sp>
        <p:nvSpPr>
          <p:cNvPr id="54" name="Textfeld 53">
            <a:extLst>
              <a:ext uri="{FF2B5EF4-FFF2-40B4-BE49-F238E27FC236}">
                <a16:creationId xmlns:a16="http://schemas.microsoft.com/office/drawing/2014/main" id="{8A5E083A-FFB4-4024-99F4-8F0142D6E19E}"/>
              </a:ext>
            </a:extLst>
          </p:cNvPr>
          <p:cNvSpPr txBox="1"/>
          <p:nvPr/>
        </p:nvSpPr>
        <p:spPr bwMode="gray">
          <a:xfrm>
            <a:off x="3623732" y="1945640"/>
            <a:ext cx="1844319" cy="585230"/>
          </a:xfrm>
          <a:prstGeom prst="rect">
            <a:avLst/>
          </a:prstGeom>
          <a:noFill/>
        </p:spPr>
        <p:txBody>
          <a:bodyPr wrap="square" lIns="0" tIns="0" rIns="0" bIns="0" rtlCol="0">
            <a:noAutofit/>
          </a:bodyPr>
          <a:lstStyle/>
          <a:p>
            <a:pPr>
              <a:lnSpc>
                <a:spcPct val="90000"/>
              </a:lnSpc>
            </a:pPr>
            <a:r>
              <a:rPr lang="de-DE" sz="1900" dirty="0" err="1">
                <a:solidFill>
                  <a:schemeClr val="bg1"/>
                </a:solidFill>
                <a:latin typeface="+mj-lt"/>
              </a:rPr>
              <a:t>Employees</a:t>
            </a:r>
            <a:r>
              <a:rPr lang="de-DE" sz="1900" dirty="0">
                <a:solidFill>
                  <a:schemeClr val="bg1"/>
                </a:solidFill>
                <a:latin typeface="+mj-lt"/>
              </a:rPr>
              <a:t> </a:t>
            </a:r>
          </a:p>
          <a:p>
            <a:pPr>
              <a:lnSpc>
                <a:spcPct val="90000"/>
              </a:lnSpc>
            </a:pPr>
            <a:r>
              <a:rPr lang="de-DE" sz="1900" dirty="0">
                <a:solidFill>
                  <a:schemeClr val="bg1"/>
                </a:solidFill>
                <a:latin typeface="+mj-lt"/>
              </a:rPr>
              <a:t>on </a:t>
            </a:r>
            <a:r>
              <a:rPr lang="de-DE" sz="1900" dirty="0" err="1">
                <a:solidFill>
                  <a:schemeClr val="bg1"/>
                </a:solidFill>
                <a:latin typeface="+mj-lt"/>
              </a:rPr>
              <a:t>average</a:t>
            </a:r>
            <a:endParaRPr lang="de-DE" sz="1900" dirty="0">
              <a:solidFill>
                <a:schemeClr val="bg1"/>
              </a:solidFill>
              <a:latin typeface="+mj-lt"/>
            </a:endParaRPr>
          </a:p>
        </p:txBody>
      </p:sp>
      <p:sp>
        <p:nvSpPr>
          <p:cNvPr id="55" name="Textfeld 54">
            <a:extLst>
              <a:ext uri="{FF2B5EF4-FFF2-40B4-BE49-F238E27FC236}">
                <a16:creationId xmlns:a16="http://schemas.microsoft.com/office/drawing/2014/main" id="{4434E83F-FA42-4A2B-BC37-F1FBD11A852E}"/>
              </a:ext>
            </a:extLst>
          </p:cNvPr>
          <p:cNvSpPr txBox="1"/>
          <p:nvPr/>
        </p:nvSpPr>
        <p:spPr bwMode="gray">
          <a:xfrm>
            <a:off x="3338079" y="3033733"/>
            <a:ext cx="1041070" cy="262248"/>
          </a:xfrm>
          <a:prstGeom prst="rect">
            <a:avLst/>
          </a:prstGeom>
          <a:noFill/>
        </p:spPr>
        <p:txBody>
          <a:bodyPr wrap="square" lIns="0" tIns="0" rIns="0" bIns="0" rtlCol="0">
            <a:noAutofit/>
          </a:bodyPr>
          <a:lstStyle/>
          <a:p>
            <a:pPr algn="l">
              <a:lnSpc>
                <a:spcPct val="90000"/>
              </a:lnSpc>
            </a:pPr>
            <a:r>
              <a:rPr lang="de-DE" sz="1900" dirty="0">
                <a:solidFill>
                  <a:schemeClr val="bg1"/>
                </a:solidFill>
                <a:latin typeface="+mj-lt"/>
              </a:rPr>
              <a:t>in</a:t>
            </a:r>
          </a:p>
        </p:txBody>
      </p:sp>
      <p:sp>
        <p:nvSpPr>
          <p:cNvPr id="56" name="Textfeld 55">
            <a:extLst>
              <a:ext uri="{FF2B5EF4-FFF2-40B4-BE49-F238E27FC236}">
                <a16:creationId xmlns:a16="http://schemas.microsoft.com/office/drawing/2014/main" id="{4BD46D10-C317-4230-B94C-A1CA0D22E1A8}"/>
              </a:ext>
            </a:extLst>
          </p:cNvPr>
          <p:cNvSpPr txBox="1"/>
          <p:nvPr/>
        </p:nvSpPr>
        <p:spPr bwMode="gray">
          <a:xfrm>
            <a:off x="3307599" y="3548505"/>
            <a:ext cx="1972407" cy="262248"/>
          </a:xfrm>
          <a:prstGeom prst="rect">
            <a:avLst/>
          </a:prstGeom>
          <a:noFill/>
        </p:spPr>
        <p:txBody>
          <a:bodyPr wrap="square" lIns="0" tIns="0" rIns="0" bIns="0" rtlCol="0">
            <a:noAutofit/>
          </a:bodyPr>
          <a:lstStyle/>
          <a:p>
            <a:pPr>
              <a:lnSpc>
                <a:spcPct val="90000"/>
              </a:lnSpc>
            </a:pPr>
            <a:r>
              <a:rPr lang="de-DE" sz="1900" dirty="0" err="1">
                <a:solidFill>
                  <a:schemeClr val="bg1"/>
                </a:solidFill>
                <a:latin typeface="+mj-lt"/>
              </a:rPr>
              <a:t>around</a:t>
            </a:r>
            <a:r>
              <a:rPr lang="de-DE" sz="1900" dirty="0">
                <a:solidFill>
                  <a:schemeClr val="bg1"/>
                </a:solidFill>
                <a:latin typeface="+mj-lt"/>
              </a:rPr>
              <a:t> </a:t>
            </a:r>
            <a:r>
              <a:rPr lang="de-DE" sz="1900" dirty="0" err="1">
                <a:solidFill>
                  <a:schemeClr val="bg1"/>
                </a:solidFill>
                <a:latin typeface="+mj-lt"/>
              </a:rPr>
              <a:t>the</a:t>
            </a:r>
            <a:r>
              <a:rPr lang="de-DE" sz="1900" dirty="0">
                <a:solidFill>
                  <a:schemeClr val="bg1"/>
                </a:solidFill>
                <a:latin typeface="+mj-lt"/>
              </a:rPr>
              <a:t> </a:t>
            </a:r>
            <a:r>
              <a:rPr lang="de-DE" sz="1900" dirty="0" err="1">
                <a:solidFill>
                  <a:schemeClr val="bg1"/>
                </a:solidFill>
                <a:latin typeface="+mj-lt"/>
              </a:rPr>
              <a:t>world</a:t>
            </a:r>
            <a:endParaRPr lang="de-DE" sz="1900" dirty="0">
              <a:solidFill>
                <a:schemeClr val="bg1"/>
              </a:solidFill>
              <a:latin typeface="+mj-lt"/>
            </a:endParaRPr>
          </a:p>
        </p:txBody>
      </p:sp>
      <p:sp>
        <p:nvSpPr>
          <p:cNvPr id="57" name="Textfeld 56">
            <a:extLst>
              <a:ext uri="{FF2B5EF4-FFF2-40B4-BE49-F238E27FC236}">
                <a16:creationId xmlns:a16="http://schemas.microsoft.com/office/drawing/2014/main" id="{9AB7911A-D84D-4057-AE0F-BC054F59E843}"/>
              </a:ext>
            </a:extLst>
          </p:cNvPr>
          <p:cNvSpPr txBox="1"/>
          <p:nvPr/>
        </p:nvSpPr>
        <p:spPr bwMode="gray">
          <a:xfrm>
            <a:off x="5844922" y="5517100"/>
            <a:ext cx="2017833" cy="585230"/>
          </a:xfrm>
          <a:prstGeom prst="rect">
            <a:avLst/>
          </a:prstGeom>
          <a:noFill/>
        </p:spPr>
        <p:txBody>
          <a:bodyPr wrap="square" lIns="0" tIns="0" rIns="0" bIns="0" rtlCol="0">
            <a:noAutofit/>
          </a:bodyPr>
          <a:lstStyle/>
          <a:p>
            <a:pPr algn="ctr">
              <a:lnSpc>
                <a:spcPct val="90000"/>
              </a:lnSpc>
            </a:pPr>
            <a:r>
              <a:rPr lang="de-DE" sz="1600" dirty="0">
                <a:latin typeface="+mj-lt"/>
              </a:rPr>
              <a:t>Revenue </a:t>
            </a:r>
            <a:r>
              <a:rPr lang="de-DE" sz="1600" dirty="0" err="1">
                <a:latin typeface="+mj-lt"/>
              </a:rPr>
              <a:t>by</a:t>
            </a:r>
            <a:r>
              <a:rPr lang="de-DE" sz="1600" dirty="0">
                <a:latin typeface="+mj-lt"/>
              </a:rPr>
              <a:t> </a:t>
            </a:r>
            <a:r>
              <a:rPr lang="de-DE" sz="1600" dirty="0" err="1">
                <a:latin typeface="+mj-lt"/>
              </a:rPr>
              <a:t>regions</a:t>
            </a:r>
            <a:r>
              <a:rPr lang="de-DE" sz="1600" dirty="0">
                <a:latin typeface="+mj-lt"/>
              </a:rPr>
              <a:t> </a:t>
            </a:r>
          </a:p>
        </p:txBody>
      </p:sp>
      <p:sp>
        <p:nvSpPr>
          <p:cNvPr id="58" name="Textfeld 57">
            <a:extLst>
              <a:ext uri="{FF2B5EF4-FFF2-40B4-BE49-F238E27FC236}">
                <a16:creationId xmlns:a16="http://schemas.microsoft.com/office/drawing/2014/main" id="{05C5F8C6-8811-4B0A-96BE-5871F9014D51}"/>
              </a:ext>
            </a:extLst>
          </p:cNvPr>
          <p:cNvSpPr txBox="1"/>
          <p:nvPr/>
        </p:nvSpPr>
        <p:spPr bwMode="gray">
          <a:xfrm>
            <a:off x="8384077" y="5517100"/>
            <a:ext cx="2017833" cy="585230"/>
          </a:xfrm>
          <a:prstGeom prst="rect">
            <a:avLst/>
          </a:prstGeom>
          <a:noFill/>
        </p:spPr>
        <p:txBody>
          <a:bodyPr wrap="square" lIns="0" tIns="0" rIns="0" bIns="0" rtlCol="0">
            <a:noAutofit/>
          </a:bodyPr>
          <a:lstStyle/>
          <a:p>
            <a:pPr algn="ctr">
              <a:lnSpc>
                <a:spcPct val="90000"/>
              </a:lnSpc>
            </a:pPr>
            <a:r>
              <a:rPr lang="de-DE" sz="1600" dirty="0">
                <a:latin typeface="+mj-lt"/>
              </a:rPr>
              <a:t>Revenue </a:t>
            </a:r>
            <a:r>
              <a:rPr lang="de-DE" sz="1600" dirty="0" err="1">
                <a:latin typeface="+mj-lt"/>
              </a:rPr>
              <a:t>by</a:t>
            </a:r>
            <a:r>
              <a:rPr lang="de-DE" sz="1600" dirty="0">
                <a:latin typeface="+mj-lt"/>
              </a:rPr>
              <a:t> </a:t>
            </a:r>
            <a:r>
              <a:rPr lang="de-DE" sz="1600" dirty="0" err="1">
                <a:latin typeface="+mj-lt"/>
              </a:rPr>
              <a:t>divisions</a:t>
            </a:r>
            <a:r>
              <a:rPr lang="de-DE" sz="1600" dirty="0">
                <a:latin typeface="+mj-lt"/>
              </a:rPr>
              <a:t> </a:t>
            </a:r>
          </a:p>
        </p:txBody>
      </p:sp>
      <p:sp>
        <p:nvSpPr>
          <p:cNvPr id="59" name="Textfeld 58">
            <a:extLst>
              <a:ext uri="{FF2B5EF4-FFF2-40B4-BE49-F238E27FC236}">
                <a16:creationId xmlns:a16="http://schemas.microsoft.com/office/drawing/2014/main" id="{C51BB184-2CB3-4130-9E37-F4F298485404}"/>
              </a:ext>
            </a:extLst>
          </p:cNvPr>
          <p:cNvSpPr txBox="1"/>
          <p:nvPr/>
        </p:nvSpPr>
        <p:spPr bwMode="gray">
          <a:xfrm>
            <a:off x="5844637" y="2429767"/>
            <a:ext cx="4597131" cy="758283"/>
          </a:xfrm>
          <a:prstGeom prst="rect">
            <a:avLst/>
          </a:prstGeom>
          <a:noFill/>
        </p:spPr>
        <p:txBody>
          <a:bodyPr wrap="square" lIns="0" tIns="0" rIns="0" bIns="0" rtlCol="0">
            <a:noAutofit/>
          </a:bodyPr>
          <a:lstStyle/>
          <a:p>
            <a:pPr>
              <a:lnSpc>
                <a:spcPct val="90000"/>
              </a:lnSpc>
            </a:pPr>
            <a:r>
              <a:rPr lang="de-DE" sz="6500" b="1" dirty="0">
                <a:solidFill>
                  <a:schemeClr val="accent1"/>
                </a:solidFill>
              </a:rPr>
              <a:t>1,9+ </a:t>
            </a:r>
            <a:r>
              <a:rPr lang="de-DE" sz="6500" b="1" dirty="0" err="1">
                <a:solidFill>
                  <a:schemeClr val="accent1"/>
                </a:solidFill>
              </a:rPr>
              <a:t>billion</a:t>
            </a:r>
            <a:r>
              <a:rPr lang="de-DE" sz="6500" b="1" dirty="0">
                <a:solidFill>
                  <a:schemeClr val="bg1"/>
                </a:solidFill>
              </a:rPr>
              <a:t>+</a:t>
            </a:r>
          </a:p>
        </p:txBody>
      </p:sp>
      <p:sp>
        <p:nvSpPr>
          <p:cNvPr id="60" name="Textfeld 59">
            <a:extLst>
              <a:ext uri="{FF2B5EF4-FFF2-40B4-BE49-F238E27FC236}">
                <a16:creationId xmlns:a16="http://schemas.microsoft.com/office/drawing/2014/main" id="{42C23535-CF3F-4B63-BA68-27111A9EB647}"/>
              </a:ext>
            </a:extLst>
          </p:cNvPr>
          <p:cNvSpPr txBox="1"/>
          <p:nvPr/>
        </p:nvSpPr>
        <p:spPr bwMode="gray">
          <a:xfrm>
            <a:off x="9733980" y="2564791"/>
            <a:ext cx="1844319" cy="585230"/>
          </a:xfrm>
          <a:prstGeom prst="rect">
            <a:avLst/>
          </a:prstGeom>
          <a:noFill/>
        </p:spPr>
        <p:txBody>
          <a:bodyPr wrap="square" lIns="0" tIns="0" rIns="0" bIns="0" rtlCol="0">
            <a:noAutofit/>
          </a:bodyPr>
          <a:lstStyle/>
          <a:p>
            <a:pPr>
              <a:lnSpc>
                <a:spcPct val="90000"/>
              </a:lnSpc>
            </a:pPr>
            <a:r>
              <a:rPr lang="de-DE" sz="2100" dirty="0">
                <a:latin typeface="+mj-lt"/>
              </a:rPr>
              <a:t>EUR</a:t>
            </a:r>
          </a:p>
          <a:p>
            <a:pPr>
              <a:lnSpc>
                <a:spcPct val="90000"/>
              </a:lnSpc>
            </a:pPr>
            <a:r>
              <a:rPr lang="de-DE" sz="2100" dirty="0" err="1">
                <a:latin typeface="+mj-lt"/>
              </a:rPr>
              <a:t>revenue</a:t>
            </a:r>
            <a:endParaRPr lang="de-DE" sz="2100" dirty="0">
              <a:latin typeface="+mj-lt"/>
            </a:endParaRPr>
          </a:p>
        </p:txBody>
      </p:sp>
      <p:graphicFrame>
        <p:nvGraphicFramePr>
          <p:cNvPr id="61" name="Diagramm 60">
            <a:extLst>
              <a:ext uri="{FF2B5EF4-FFF2-40B4-BE49-F238E27FC236}">
                <a16:creationId xmlns:a16="http://schemas.microsoft.com/office/drawing/2014/main" id="{E398ECC9-6F37-4275-9A8B-805FB0657E2D}"/>
              </a:ext>
            </a:extLst>
          </p:cNvPr>
          <p:cNvGraphicFramePr/>
          <p:nvPr/>
        </p:nvGraphicFramePr>
        <p:xfrm>
          <a:off x="5668858" y="3349574"/>
          <a:ext cx="2369961" cy="2156686"/>
        </p:xfrm>
        <a:graphic>
          <a:graphicData uri="http://schemas.openxmlformats.org/drawingml/2006/chart">
            <c:chart xmlns:c="http://schemas.openxmlformats.org/drawingml/2006/chart" xmlns:r="http://schemas.openxmlformats.org/officeDocument/2006/relationships" r:id="rId5"/>
          </a:graphicData>
        </a:graphic>
      </p:graphicFrame>
      <p:sp>
        <p:nvSpPr>
          <p:cNvPr id="62" name="Textfeld 61">
            <a:extLst>
              <a:ext uri="{FF2B5EF4-FFF2-40B4-BE49-F238E27FC236}">
                <a16:creationId xmlns:a16="http://schemas.microsoft.com/office/drawing/2014/main" id="{95325F30-CD2C-4C21-A845-3CA92781F34D}"/>
              </a:ext>
            </a:extLst>
          </p:cNvPr>
          <p:cNvSpPr txBox="1"/>
          <p:nvPr/>
        </p:nvSpPr>
        <p:spPr bwMode="gray">
          <a:xfrm>
            <a:off x="7111096" y="4363222"/>
            <a:ext cx="597005" cy="585230"/>
          </a:xfrm>
          <a:prstGeom prst="rect">
            <a:avLst/>
          </a:prstGeom>
          <a:noFill/>
        </p:spPr>
        <p:txBody>
          <a:bodyPr wrap="square" lIns="0" tIns="0" rIns="0" bIns="0" rtlCol="0">
            <a:noAutofit/>
          </a:bodyPr>
          <a:lstStyle/>
          <a:p>
            <a:pPr algn="ctr">
              <a:lnSpc>
                <a:spcPct val="90000"/>
              </a:lnSpc>
            </a:pPr>
            <a:r>
              <a:rPr lang="de-DE" sz="1500" dirty="0">
                <a:solidFill>
                  <a:schemeClr val="bg1"/>
                </a:solidFill>
                <a:latin typeface="+mj-lt"/>
              </a:rPr>
              <a:t>53% </a:t>
            </a:r>
          </a:p>
          <a:p>
            <a:pPr algn="ctr">
              <a:lnSpc>
                <a:spcPct val="90000"/>
              </a:lnSpc>
            </a:pPr>
            <a:r>
              <a:rPr lang="de-DE" sz="1200" dirty="0">
                <a:solidFill>
                  <a:schemeClr val="bg1"/>
                </a:solidFill>
                <a:latin typeface="+mj-lt"/>
              </a:rPr>
              <a:t>EMEA</a:t>
            </a:r>
          </a:p>
        </p:txBody>
      </p:sp>
      <p:sp>
        <p:nvSpPr>
          <p:cNvPr id="63" name="Textfeld 62">
            <a:extLst>
              <a:ext uri="{FF2B5EF4-FFF2-40B4-BE49-F238E27FC236}">
                <a16:creationId xmlns:a16="http://schemas.microsoft.com/office/drawing/2014/main" id="{8BDF618D-90F2-47E5-8797-6408270F1C2D}"/>
              </a:ext>
            </a:extLst>
          </p:cNvPr>
          <p:cNvSpPr txBox="1"/>
          <p:nvPr/>
        </p:nvSpPr>
        <p:spPr bwMode="gray">
          <a:xfrm>
            <a:off x="6049385" y="4523604"/>
            <a:ext cx="689862" cy="585230"/>
          </a:xfrm>
          <a:prstGeom prst="rect">
            <a:avLst/>
          </a:prstGeom>
          <a:noFill/>
        </p:spPr>
        <p:txBody>
          <a:bodyPr wrap="square" lIns="0" tIns="0" rIns="0" bIns="0" rtlCol="0">
            <a:noAutofit/>
          </a:bodyPr>
          <a:lstStyle/>
          <a:p>
            <a:pPr algn="ctr">
              <a:lnSpc>
                <a:spcPct val="90000"/>
              </a:lnSpc>
            </a:pPr>
            <a:r>
              <a:rPr lang="de-DE" sz="1500" dirty="0">
                <a:solidFill>
                  <a:schemeClr val="bg1"/>
                </a:solidFill>
                <a:latin typeface="+mj-lt"/>
              </a:rPr>
              <a:t>26% </a:t>
            </a:r>
          </a:p>
          <a:p>
            <a:pPr algn="ctr">
              <a:lnSpc>
                <a:spcPct val="90000"/>
              </a:lnSpc>
            </a:pPr>
            <a:r>
              <a:rPr lang="de-DE" sz="1200" dirty="0" err="1">
                <a:solidFill>
                  <a:schemeClr val="bg1"/>
                </a:solidFill>
                <a:latin typeface="+mj-lt"/>
              </a:rPr>
              <a:t>Americas</a:t>
            </a:r>
            <a:endParaRPr lang="de-DE" sz="1200" dirty="0">
              <a:solidFill>
                <a:schemeClr val="bg1"/>
              </a:solidFill>
              <a:latin typeface="+mj-lt"/>
            </a:endParaRPr>
          </a:p>
        </p:txBody>
      </p:sp>
      <p:sp>
        <p:nvSpPr>
          <p:cNvPr id="64" name="Textfeld 63">
            <a:extLst>
              <a:ext uri="{FF2B5EF4-FFF2-40B4-BE49-F238E27FC236}">
                <a16:creationId xmlns:a16="http://schemas.microsoft.com/office/drawing/2014/main" id="{19766BD4-7FB8-432F-8186-60C2FD9D3E35}"/>
              </a:ext>
            </a:extLst>
          </p:cNvPr>
          <p:cNvSpPr txBox="1"/>
          <p:nvPr/>
        </p:nvSpPr>
        <p:spPr bwMode="gray">
          <a:xfrm>
            <a:off x="6137296" y="3749819"/>
            <a:ext cx="689862" cy="585230"/>
          </a:xfrm>
          <a:prstGeom prst="rect">
            <a:avLst/>
          </a:prstGeom>
          <a:noFill/>
        </p:spPr>
        <p:txBody>
          <a:bodyPr wrap="square" lIns="0" tIns="0" rIns="0" bIns="0" rtlCol="0">
            <a:noAutofit/>
          </a:bodyPr>
          <a:lstStyle/>
          <a:p>
            <a:pPr algn="ctr">
              <a:lnSpc>
                <a:spcPct val="90000"/>
              </a:lnSpc>
            </a:pPr>
            <a:r>
              <a:rPr lang="de-DE" sz="1500" dirty="0">
                <a:solidFill>
                  <a:schemeClr val="bg1"/>
                </a:solidFill>
                <a:latin typeface="+mj-lt"/>
              </a:rPr>
              <a:t>21% </a:t>
            </a:r>
          </a:p>
          <a:p>
            <a:pPr algn="ctr">
              <a:lnSpc>
                <a:spcPct val="90000"/>
              </a:lnSpc>
            </a:pPr>
            <a:r>
              <a:rPr lang="de-DE" sz="1200" dirty="0">
                <a:solidFill>
                  <a:schemeClr val="bg1"/>
                </a:solidFill>
                <a:latin typeface="+mj-lt"/>
              </a:rPr>
              <a:t>APAC</a:t>
            </a:r>
          </a:p>
        </p:txBody>
      </p:sp>
      <p:sp>
        <p:nvSpPr>
          <p:cNvPr id="65" name="Rechteck 64">
            <a:extLst>
              <a:ext uri="{FF2B5EF4-FFF2-40B4-BE49-F238E27FC236}">
                <a16:creationId xmlns:a16="http://schemas.microsoft.com/office/drawing/2014/main" id="{F635BDB6-7BFB-49F8-898B-111EAA9CA301}"/>
              </a:ext>
            </a:extLst>
          </p:cNvPr>
          <p:cNvSpPr/>
          <p:nvPr/>
        </p:nvSpPr>
        <p:spPr bwMode="gray">
          <a:xfrm>
            <a:off x="8505646" y="3836835"/>
            <a:ext cx="871268" cy="1556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66" name="Rechteck 65">
            <a:extLst>
              <a:ext uri="{FF2B5EF4-FFF2-40B4-BE49-F238E27FC236}">
                <a16:creationId xmlns:a16="http://schemas.microsoft.com/office/drawing/2014/main" id="{5F99B000-04D1-43D4-B491-EC2B3CB59868}"/>
              </a:ext>
            </a:extLst>
          </p:cNvPr>
          <p:cNvSpPr/>
          <p:nvPr/>
        </p:nvSpPr>
        <p:spPr bwMode="gray">
          <a:xfrm>
            <a:off x="9411419" y="4555342"/>
            <a:ext cx="871268" cy="8382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pic>
        <p:nvPicPr>
          <p:cNvPr id="67" name="Grafik 66">
            <a:extLst>
              <a:ext uri="{FF2B5EF4-FFF2-40B4-BE49-F238E27FC236}">
                <a16:creationId xmlns:a16="http://schemas.microsoft.com/office/drawing/2014/main" id="{AAD2B962-5265-4A7B-8C65-D04062FE6496}"/>
              </a:ext>
            </a:extLst>
          </p:cNvPr>
          <p:cNvPicPr>
            <a:picLocks noChangeAspect="1"/>
          </p:cNvPicPr>
          <p:nvPr/>
        </p:nvPicPr>
        <p:blipFill>
          <a:blip r:embed="rId6"/>
          <a:stretch>
            <a:fillRect/>
          </a:stretch>
        </p:blipFill>
        <p:spPr>
          <a:xfrm>
            <a:off x="8544956" y="3493384"/>
            <a:ext cx="788828" cy="300506"/>
          </a:xfrm>
          <a:prstGeom prst="rect">
            <a:avLst/>
          </a:prstGeom>
        </p:spPr>
      </p:pic>
      <p:pic>
        <p:nvPicPr>
          <p:cNvPr id="68" name="Grafik 67">
            <a:extLst>
              <a:ext uri="{FF2B5EF4-FFF2-40B4-BE49-F238E27FC236}">
                <a16:creationId xmlns:a16="http://schemas.microsoft.com/office/drawing/2014/main" id="{DD67EFA3-65CB-4B9A-B377-E1A88F9A2E28}"/>
              </a:ext>
            </a:extLst>
          </p:cNvPr>
          <p:cNvPicPr>
            <a:picLocks noChangeAspect="1"/>
          </p:cNvPicPr>
          <p:nvPr/>
        </p:nvPicPr>
        <p:blipFill>
          <a:blip r:embed="rId7"/>
          <a:stretch>
            <a:fillRect/>
          </a:stretch>
        </p:blipFill>
        <p:spPr>
          <a:xfrm>
            <a:off x="9647924" y="3930647"/>
            <a:ext cx="357421" cy="583161"/>
          </a:xfrm>
          <a:prstGeom prst="rect">
            <a:avLst/>
          </a:prstGeom>
        </p:spPr>
      </p:pic>
      <p:sp>
        <p:nvSpPr>
          <p:cNvPr id="69" name="Textfeld 68">
            <a:extLst>
              <a:ext uri="{FF2B5EF4-FFF2-40B4-BE49-F238E27FC236}">
                <a16:creationId xmlns:a16="http://schemas.microsoft.com/office/drawing/2014/main" id="{03E1E4CA-6B38-49A1-A2F9-25FED5C3435A}"/>
              </a:ext>
            </a:extLst>
          </p:cNvPr>
          <p:cNvSpPr txBox="1"/>
          <p:nvPr/>
        </p:nvSpPr>
        <p:spPr bwMode="gray">
          <a:xfrm>
            <a:off x="8543273" y="3932302"/>
            <a:ext cx="799136" cy="585230"/>
          </a:xfrm>
          <a:prstGeom prst="rect">
            <a:avLst/>
          </a:prstGeom>
          <a:noFill/>
        </p:spPr>
        <p:txBody>
          <a:bodyPr wrap="square" lIns="0" tIns="0" rIns="0" bIns="0" rtlCol="0">
            <a:noAutofit/>
          </a:bodyPr>
          <a:lstStyle/>
          <a:p>
            <a:pPr algn="ctr">
              <a:lnSpc>
                <a:spcPct val="90000"/>
              </a:lnSpc>
            </a:pPr>
            <a:r>
              <a:rPr lang="de-DE" dirty="0">
                <a:solidFill>
                  <a:schemeClr val="bg1"/>
                </a:solidFill>
                <a:latin typeface="+mj-lt"/>
              </a:rPr>
              <a:t>65%</a:t>
            </a:r>
          </a:p>
          <a:p>
            <a:pPr algn="ctr">
              <a:lnSpc>
                <a:spcPct val="90000"/>
              </a:lnSpc>
            </a:pPr>
            <a:r>
              <a:rPr lang="de-DE" sz="1200" dirty="0">
                <a:solidFill>
                  <a:schemeClr val="bg1"/>
                </a:solidFill>
                <a:latin typeface="+mj-lt"/>
              </a:rPr>
              <a:t>Automotive</a:t>
            </a:r>
          </a:p>
        </p:txBody>
      </p:sp>
      <p:sp>
        <p:nvSpPr>
          <p:cNvPr id="70" name="Textfeld 69">
            <a:extLst>
              <a:ext uri="{FF2B5EF4-FFF2-40B4-BE49-F238E27FC236}">
                <a16:creationId xmlns:a16="http://schemas.microsoft.com/office/drawing/2014/main" id="{4CD55A50-8354-4EE1-9073-A0D69962BB1D}"/>
              </a:ext>
            </a:extLst>
          </p:cNvPr>
          <p:cNvSpPr txBox="1"/>
          <p:nvPr/>
        </p:nvSpPr>
        <p:spPr bwMode="gray">
          <a:xfrm>
            <a:off x="9440421" y="4640031"/>
            <a:ext cx="799136" cy="585230"/>
          </a:xfrm>
          <a:prstGeom prst="rect">
            <a:avLst/>
          </a:prstGeom>
          <a:noFill/>
        </p:spPr>
        <p:txBody>
          <a:bodyPr wrap="square" lIns="0" tIns="0" rIns="0" bIns="0" rtlCol="0">
            <a:noAutofit/>
          </a:bodyPr>
          <a:lstStyle/>
          <a:p>
            <a:pPr algn="ctr">
              <a:lnSpc>
                <a:spcPct val="90000"/>
              </a:lnSpc>
            </a:pPr>
            <a:r>
              <a:rPr lang="de-DE" dirty="0">
                <a:solidFill>
                  <a:schemeClr val="bg1"/>
                </a:solidFill>
                <a:latin typeface="+mj-lt"/>
              </a:rPr>
              <a:t>35%</a:t>
            </a:r>
          </a:p>
          <a:p>
            <a:pPr algn="ctr">
              <a:lnSpc>
                <a:spcPct val="90000"/>
              </a:lnSpc>
            </a:pPr>
            <a:r>
              <a:rPr lang="de-DE" sz="1200" dirty="0">
                <a:solidFill>
                  <a:schemeClr val="bg1"/>
                </a:solidFill>
                <a:latin typeface="+mj-lt"/>
              </a:rPr>
              <a:t>Commercial</a:t>
            </a:r>
          </a:p>
          <a:p>
            <a:pPr algn="ctr">
              <a:lnSpc>
                <a:spcPct val="90000"/>
              </a:lnSpc>
            </a:pPr>
            <a:r>
              <a:rPr lang="de-DE" sz="1200" dirty="0" err="1">
                <a:solidFill>
                  <a:schemeClr val="bg1"/>
                </a:solidFill>
                <a:latin typeface="+mj-lt"/>
              </a:rPr>
              <a:t>Vehicles</a:t>
            </a:r>
            <a:endParaRPr lang="de-DE" sz="1200" dirty="0">
              <a:solidFill>
                <a:schemeClr val="bg1"/>
              </a:solidFill>
              <a:latin typeface="+mj-lt"/>
            </a:endParaRPr>
          </a:p>
        </p:txBody>
      </p:sp>
    </p:spTree>
    <p:extLst>
      <p:ext uri="{BB962C8B-B14F-4D97-AF65-F5344CB8AC3E}">
        <p14:creationId xmlns:p14="http://schemas.microsoft.com/office/powerpoint/2010/main" val="240079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3516DAB5-ABE8-40AC-8717-6A9CBB664B88}"/>
              </a:ext>
            </a:extLst>
          </p:cNvPr>
          <p:cNvSpPr>
            <a:spLocks noGrp="1"/>
          </p:cNvSpPr>
          <p:nvPr>
            <p:ph type="dt" sz="half" idx="10"/>
          </p:nvPr>
        </p:nvSpPr>
        <p:spPr bwMode="gray">
          <a:xfrm>
            <a:off x="695325" y="6520635"/>
            <a:ext cx="647700" cy="146050"/>
          </a:xfrm>
        </p:spPr>
        <p:txBody>
          <a:bodyPr/>
          <a:lstStyle/>
          <a:p>
            <a:r>
              <a:rPr lang="de-DE"/>
              <a:t>11 / 2021</a:t>
            </a:r>
          </a:p>
        </p:txBody>
      </p:sp>
      <p:sp>
        <p:nvSpPr>
          <p:cNvPr id="5" name="Fußzeilenplatzhalter 4">
            <a:extLst>
              <a:ext uri="{FF2B5EF4-FFF2-40B4-BE49-F238E27FC236}">
                <a16:creationId xmlns:a16="http://schemas.microsoft.com/office/drawing/2014/main" id="{C4DE5248-F493-46E4-B2A3-4A682B4243EB}"/>
              </a:ext>
            </a:extLst>
          </p:cNvPr>
          <p:cNvSpPr>
            <a:spLocks noGrp="1"/>
          </p:cNvSpPr>
          <p:nvPr>
            <p:ph type="ftr" sz="quarter" idx="11"/>
          </p:nvPr>
        </p:nvSpPr>
        <p:spPr bwMode="gray">
          <a:xfrm>
            <a:off x="1422400" y="6520635"/>
            <a:ext cx="3330575" cy="146050"/>
          </a:xfrm>
        </p:spPr>
        <p:txBody>
          <a:bodyPr/>
          <a:lstStyle/>
          <a:p>
            <a:r>
              <a:rPr lang="de-DE" dirty="0"/>
              <a:t>GRAMMER Division Commercial </a:t>
            </a:r>
            <a:r>
              <a:rPr lang="de-DE" dirty="0" err="1"/>
              <a:t>Vehicles</a:t>
            </a:r>
            <a:endParaRPr lang="de-DE" dirty="0"/>
          </a:p>
        </p:txBody>
      </p:sp>
      <p:sp>
        <p:nvSpPr>
          <p:cNvPr id="6" name="Foliennummernplatzhalter 5">
            <a:extLst>
              <a:ext uri="{FF2B5EF4-FFF2-40B4-BE49-F238E27FC236}">
                <a16:creationId xmlns:a16="http://schemas.microsoft.com/office/drawing/2014/main" id="{8B2CD9F8-4002-44B5-804F-6C6C98962B6A}"/>
              </a:ext>
            </a:extLst>
          </p:cNvPr>
          <p:cNvSpPr>
            <a:spLocks noGrp="1"/>
          </p:cNvSpPr>
          <p:nvPr>
            <p:ph type="sldNum" sz="quarter" idx="12"/>
          </p:nvPr>
        </p:nvSpPr>
        <p:spPr bwMode="gray">
          <a:xfrm>
            <a:off x="5896690" y="6520634"/>
            <a:ext cx="398621" cy="146051"/>
          </a:xfrm>
        </p:spPr>
        <p:txBody>
          <a:bodyPr/>
          <a:lstStyle/>
          <a:p>
            <a:fld id="{835253C1-6FB7-43D9-B87E-B4075112F502}" type="slidenum">
              <a:rPr lang="de-DE" smtClean="0"/>
              <a:pPr/>
              <a:t>11</a:t>
            </a:fld>
            <a:endParaRPr lang="de-DE"/>
          </a:p>
        </p:txBody>
      </p:sp>
      <p:sp>
        <p:nvSpPr>
          <p:cNvPr id="94"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err="1"/>
              <a:t>Organization</a:t>
            </a:r>
            <a:r>
              <a:rPr lang="de-DE" dirty="0"/>
              <a:t> </a:t>
            </a:r>
            <a:r>
              <a:rPr lang="de-DE" dirty="0" err="1"/>
              <a:t>Structure</a:t>
            </a:r>
            <a:endParaRPr lang="de-DE" dirty="0"/>
          </a:p>
        </p:txBody>
      </p:sp>
      <p:sp>
        <p:nvSpPr>
          <p:cNvPr id="104" name="Untertitel 5">
            <a:extLst>
              <a:ext uri="{FF2B5EF4-FFF2-40B4-BE49-F238E27FC236}">
                <a16:creationId xmlns:a16="http://schemas.microsoft.com/office/drawing/2014/main" id="{7B65D0AE-803F-8249-ABF3-31A9369D4667}"/>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Corporate </a:t>
            </a:r>
            <a:r>
              <a:rPr lang="de-DE" sz="2000" dirty="0" err="1"/>
              <a:t>Presentation</a:t>
            </a:r>
            <a:endParaRPr lang="de-DE" sz="2000" dirty="0"/>
          </a:p>
        </p:txBody>
      </p:sp>
      <p:cxnSp>
        <p:nvCxnSpPr>
          <p:cNvPr id="105" name="Gerade Verbindung 95">
            <a:extLst>
              <a:ext uri="{FF2B5EF4-FFF2-40B4-BE49-F238E27FC236}">
                <a16:creationId xmlns:a16="http://schemas.microsoft.com/office/drawing/2014/main" id="{EFE752D8-028A-41B3-85B3-5F1269744317}"/>
              </a:ext>
            </a:extLst>
          </p:cNvPr>
          <p:cNvCxnSpPr>
            <a:cxnSpLocks/>
          </p:cNvCxnSpPr>
          <p:nvPr/>
        </p:nvCxnSpPr>
        <p:spPr bwMode="gray">
          <a:xfrm>
            <a:off x="7657916" y="3225335"/>
            <a:ext cx="110019" cy="2699435"/>
          </a:xfrm>
          <a:prstGeom prst="line">
            <a:avLst/>
          </a:prstGeom>
          <a:ln w="15875">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06" name="Gerade Verbindung 95">
            <a:extLst>
              <a:ext uri="{FF2B5EF4-FFF2-40B4-BE49-F238E27FC236}">
                <a16:creationId xmlns:a16="http://schemas.microsoft.com/office/drawing/2014/main" id="{FA058263-AED7-4E1E-96AD-67C543C4620A}"/>
              </a:ext>
            </a:extLst>
          </p:cNvPr>
          <p:cNvCxnSpPr>
            <a:cxnSpLocks/>
          </p:cNvCxnSpPr>
          <p:nvPr/>
        </p:nvCxnSpPr>
        <p:spPr bwMode="gray">
          <a:xfrm>
            <a:off x="10305599" y="3225335"/>
            <a:ext cx="110019" cy="2699435"/>
          </a:xfrm>
          <a:prstGeom prst="line">
            <a:avLst/>
          </a:prstGeom>
          <a:ln w="15875">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07" name="Gerade Verbindung 95">
            <a:extLst>
              <a:ext uri="{FF2B5EF4-FFF2-40B4-BE49-F238E27FC236}">
                <a16:creationId xmlns:a16="http://schemas.microsoft.com/office/drawing/2014/main" id="{EFAEB4DA-70C0-4D83-85F8-4DAFF41B1EFC}"/>
              </a:ext>
            </a:extLst>
          </p:cNvPr>
          <p:cNvCxnSpPr>
            <a:cxnSpLocks/>
          </p:cNvCxnSpPr>
          <p:nvPr/>
        </p:nvCxnSpPr>
        <p:spPr bwMode="gray">
          <a:xfrm>
            <a:off x="5036581" y="3225335"/>
            <a:ext cx="110019" cy="2699435"/>
          </a:xfrm>
          <a:prstGeom prst="line">
            <a:avLst/>
          </a:prstGeom>
          <a:ln w="15875">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08" name="Gerade Verbindung 45">
            <a:extLst>
              <a:ext uri="{FF2B5EF4-FFF2-40B4-BE49-F238E27FC236}">
                <a16:creationId xmlns:a16="http://schemas.microsoft.com/office/drawing/2014/main" id="{8F2274F8-EE7D-4550-AA90-ACEF108EFBBE}"/>
              </a:ext>
            </a:extLst>
          </p:cNvPr>
          <p:cNvCxnSpPr>
            <a:cxnSpLocks/>
          </p:cNvCxnSpPr>
          <p:nvPr/>
        </p:nvCxnSpPr>
        <p:spPr bwMode="gray">
          <a:xfrm>
            <a:off x="3073405" y="5892323"/>
            <a:ext cx="7371992" cy="0"/>
          </a:xfrm>
          <a:prstGeom prst="line">
            <a:avLst/>
          </a:prstGeom>
          <a:ln w="15875">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109" name="Gerade Verbindung 45">
            <a:extLst>
              <a:ext uri="{FF2B5EF4-FFF2-40B4-BE49-F238E27FC236}">
                <a16:creationId xmlns:a16="http://schemas.microsoft.com/office/drawing/2014/main" id="{8459DD0F-DB59-4744-9DE2-832CBD6CE67D}"/>
              </a:ext>
            </a:extLst>
          </p:cNvPr>
          <p:cNvCxnSpPr>
            <a:cxnSpLocks/>
          </p:cNvCxnSpPr>
          <p:nvPr/>
        </p:nvCxnSpPr>
        <p:spPr bwMode="gray">
          <a:xfrm>
            <a:off x="3025775" y="4942730"/>
            <a:ext cx="7371992" cy="0"/>
          </a:xfrm>
          <a:prstGeom prst="line">
            <a:avLst/>
          </a:prstGeom>
          <a:ln w="15875">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110" name="Gerade Verbindung 45">
            <a:extLst>
              <a:ext uri="{FF2B5EF4-FFF2-40B4-BE49-F238E27FC236}">
                <a16:creationId xmlns:a16="http://schemas.microsoft.com/office/drawing/2014/main" id="{1AD300DD-2891-48D9-8AD4-2C4F49E6E248}"/>
              </a:ext>
            </a:extLst>
          </p:cNvPr>
          <p:cNvCxnSpPr>
            <a:cxnSpLocks/>
          </p:cNvCxnSpPr>
          <p:nvPr/>
        </p:nvCxnSpPr>
        <p:spPr bwMode="gray">
          <a:xfrm>
            <a:off x="2981325" y="3988534"/>
            <a:ext cx="7371992" cy="0"/>
          </a:xfrm>
          <a:prstGeom prst="line">
            <a:avLst/>
          </a:prstGeom>
          <a:ln w="15875">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111" name="Gerade Verbindung 45">
            <a:extLst>
              <a:ext uri="{FF2B5EF4-FFF2-40B4-BE49-F238E27FC236}">
                <a16:creationId xmlns:a16="http://schemas.microsoft.com/office/drawing/2014/main" id="{F0194821-82CE-4FAD-8917-E16C916BE0ED}"/>
              </a:ext>
            </a:extLst>
          </p:cNvPr>
          <p:cNvCxnSpPr>
            <a:cxnSpLocks/>
          </p:cNvCxnSpPr>
          <p:nvPr/>
        </p:nvCxnSpPr>
        <p:spPr bwMode="gray">
          <a:xfrm>
            <a:off x="1193006" y="4942730"/>
            <a:ext cx="208359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Gerade Verbindung 95">
            <a:extLst>
              <a:ext uri="{FF2B5EF4-FFF2-40B4-BE49-F238E27FC236}">
                <a16:creationId xmlns:a16="http://schemas.microsoft.com/office/drawing/2014/main" id="{4EBED9B8-E2C8-4F60-8359-70342F939567}"/>
              </a:ext>
            </a:extLst>
          </p:cNvPr>
          <p:cNvCxnSpPr>
            <a:cxnSpLocks/>
          </p:cNvCxnSpPr>
          <p:nvPr/>
        </p:nvCxnSpPr>
        <p:spPr bwMode="gray">
          <a:xfrm>
            <a:off x="7627125" y="2146231"/>
            <a:ext cx="15208" cy="30915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Gerade Verbindung 45">
            <a:extLst>
              <a:ext uri="{FF2B5EF4-FFF2-40B4-BE49-F238E27FC236}">
                <a16:creationId xmlns:a16="http://schemas.microsoft.com/office/drawing/2014/main" id="{369DB5EC-5CA7-47E7-8AE2-F0492A7F4983}"/>
              </a:ext>
            </a:extLst>
          </p:cNvPr>
          <p:cNvCxnSpPr>
            <a:cxnSpLocks/>
          </p:cNvCxnSpPr>
          <p:nvPr/>
        </p:nvCxnSpPr>
        <p:spPr bwMode="gray">
          <a:xfrm>
            <a:off x="1062966" y="1872046"/>
            <a:ext cx="565952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82CF2E7C-D23E-4156-966D-C4E2BB16F41E}"/>
              </a:ext>
            </a:extLst>
          </p:cNvPr>
          <p:cNvSpPr>
            <a:spLocks noChangeArrowheads="1"/>
          </p:cNvSpPr>
          <p:nvPr/>
        </p:nvSpPr>
        <p:spPr bwMode="auto">
          <a:xfrm>
            <a:off x="6097236" y="1449388"/>
            <a:ext cx="3059778" cy="800044"/>
          </a:xfrm>
          <a:custGeom>
            <a:avLst/>
            <a:gdLst>
              <a:gd name="T0" fmla="*/ 298 w 4614"/>
              <a:gd name="T1" fmla="*/ 0 h 2065"/>
              <a:gd name="T2" fmla="*/ 298 w 4614"/>
              <a:gd name="T3" fmla="*/ 0 h 2065"/>
              <a:gd name="T4" fmla="*/ 233 w 4614"/>
              <a:gd name="T5" fmla="*/ 8 h 2065"/>
              <a:gd name="T6" fmla="*/ 177 w 4614"/>
              <a:gd name="T7" fmla="*/ 28 h 2065"/>
              <a:gd name="T8" fmla="*/ 121 w 4614"/>
              <a:gd name="T9" fmla="*/ 55 h 2065"/>
              <a:gd name="T10" fmla="*/ 84 w 4614"/>
              <a:gd name="T11" fmla="*/ 93 h 2065"/>
              <a:gd name="T12" fmla="*/ 46 w 4614"/>
              <a:gd name="T13" fmla="*/ 140 h 2065"/>
              <a:gd name="T14" fmla="*/ 18 w 4614"/>
              <a:gd name="T15" fmla="*/ 195 h 2065"/>
              <a:gd name="T16" fmla="*/ 0 w 4614"/>
              <a:gd name="T17" fmla="*/ 261 h 2065"/>
              <a:gd name="T18" fmla="*/ 0 w 4614"/>
              <a:gd name="T19" fmla="*/ 317 h 2065"/>
              <a:gd name="T20" fmla="*/ 75 w 4614"/>
              <a:gd name="T21" fmla="*/ 1745 h 2065"/>
              <a:gd name="T22" fmla="*/ 75 w 4614"/>
              <a:gd name="T23" fmla="*/ 1745 h 2065"/>
              <a:gd name="T24" fmla="*/ 84 w 4614"/>
              <a:gd name="T25" fmla="*/ 1812 h 2065"/>
              <a:gd name="T26" fmla="*/ 101 w 4614"/>
              <a:gd name="T27" fmla="*/ 1876 h 2065"/>
              <a:gd name="T28" fmla="*/ 140 w 4614"/>
              <a:gd name="T29" fmla="*/ 1924 h 2065"/>
              <a:gd name="T30" fmla="*/ 177 w 4614"/>
              <a:gd name="T31" fmla="*/ 1971 h 2065"/>
              <a:gd name="T32" fmla="*/ 223 w 4614"/>
              <a:gd name="T33" fmla="*/ 2017 h 2065"/>
              <a:gd name="T34" fmla="*/ 280 w 4614"/>
              <a:gd name="T35" fmla="*/ 2044 h 2065"/>
              <a:gd name="T36" fmla="*/ 345 w 4614"/>
              <a:gd name="T37" fmla="*/ 2064 h 2065"/>
              <a:gd name="T38" fmla="*/ 410 w 4614"/>
              <a:gd name="T39" fmla="*/ 2064 h 2065"/>
              <a:gd name="T40" fmla="*/ 4314 w 4614"/>
              <a:gd name="T41" fmla="*/ 2064 h 2065"/>
              <a:gd name="T42" fmla="*/ 4314 w 4614"/>
              <a:gd name="T43" fmla="*/ 2064 h 2065"/>
              <a:gd name="T44" fmla="*/ 4379 w 4614"/>
              <a:gd name="T45" fmla="*/ 2064 h 2065"/>
              <a:gd name="T46" fmla="*/ 4436 w 4614"/>
              <a:gd name="T47" fmla="*/ 2044 h 2065"/>
              <a:gd name="T48" fmla="*/ 4481 w 4614"/>
              <a:gd name="T49" fmla="*/ 2017 h 2065"/>
              <a:gd name="T50" fmla="*/ 4528 w 4614"/>
              <a:gd name="T51" fmla="*/ 1971 h 2065"/>
              <a:gd name="T52" fmla="*/ 4565 w 4614"/>
              <a:gd name="T53" fmla="*/ 1924 h 2065"/>
              <a:gd name="T54" fmla="*/ 4595 w 4614"/>
              <a:gd name="T55" fmla="*/ 1876 h 2065"/>
              <a:gd name="T56" fmla="*/ 4613 w 4614"/>
              <a:gd name="T57" fmla="*/ 1812 h 2065"/>
              <a:gd name="T58" fmla="*/ 4613 w 4614"/>
              <a:gd name="T59" fmla="*/ 1745 h 2065"/>
              <a:gd name="T60" fmla="*/ 4538 w 4614"/>
              <a:gd name="T61" fmla="*/ 317 h 2065"/>
              <a:gd name="T62" fmla="*/ 4538 w 4614"/>
              <a:gd name="T63" fmla="*/ 317 h 2065"/>
              <a:gd name="T64" fmla="*/ 4528 w 4614"/>
              <a:gd name="T65" fmla="*/ 261 h 2065"/>
              <a:gd name="T66" fmla="*/ 4511 w 4614"/>
              <a:gd name="T67" fmla="*/ 195 h 2065"/>
              <a:gd name="T68" fmla="*/ 4473 w 4614"/>
              <a:gd name="T69" fmla="*/ 140 h 2065"/>
              <a:gd name="T70" fmla="*/ 4436 w 4614"/>
              <a:gd name="T71" fmla="*/ 93 h 2065"/>
              <a:gd name="T72" fmla="*/ 4389 w 4614"/>
              <a:gd name="T73" fmla="*/ 55 h 2065"/>
              <a:gd name="T74" fmla="*/ 4333 w 4614"/>
              <a:gd name="T75" fmla="*/ 28 h 2065"/>
              <a:gd name="T76" fmla="*/ 4267 w 4614"/>
              <a:gd name="T77" fmla="*/ 8 h 2065"/>
              <a:gd name="T78" fmla="*/ 4201 w 4614"/>
              <a:gd name="T79" fmla="*/ 0 h 2065"/>
              <a:gd name="T80" fmla="*/ 298 w 4614"/>
              <a:gd name="T81" fmla="*/ 0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14" h="2065">
                <a:moveTo>
                  <a:pt x="298" y="0"/>
                </a:moveTo>
                <a:lnTo>
                  <a:pt x="298" y="0"/>
                </a:lnTo>
                <a:lnTo>
                  <a:pt x="233" y="8"/>
                </a:lnTo>
                <a:lnTo>
                  <a:pt x="177" y="28"/>
                </a:lnTo>
                <a:lnTo>
                  <a:pt x="121" y="55"/>
                </a:lnTo>
                <a:lnTo>
                  <a:pt x="84" y="93"/>
                </a:lnTo>
                <a:lnTo>
                  <a:pt x="46" y="140"/>
                </a:lnTo>
                <a:lnTo>
                  <a:pt x="18" y="195"/>
                </a:lnTo>
                <a:lnTo>
                  <a:pt x="0" y="261"/>
                </a:lnTo>
                <a:lnTo>
                  <a:pt x="0" y="317"/>
                </a:lnTo>
                <a:lnTo>
                  <a:pt x="75" y="1745"/>
                </a:lnTo>
                <a:lnTo>
                  <a:pt x="75" y="1745"/>
                </a:lnTo>
                <a:lnTo>
                  <a:pt x="84" y="1812"/>
                </a:lnTo>
                <a:lnTo>
                  <a:pt x="101" y="1876"/>
                </a:lnTo>
                <a:lnTo>
                  <a:pt x="140" y="1924"/>
                </a:lnTo>
                <a:lnTo>
                  <a:pt x="177" y="1971"/>
                </a:lnTo>
                <a:lnTo>
                  <a:pt x="223" y="2017"/>
                </a:lnTo>
                <a:lnTo>
                  <a:pt x="280" y="2044"/>
                </a:lnTo>
                <a:lnTo>
                  <a:pt x="345" y="2064"/>
                </a:lnTo>
                <a:lnTo>
                  <a:pt x="410" y="2064"/>
                </a:lnTo>
                <a:lnTo>
                  <a:pt x="4314" y="2064"/>
                </a:lnTo>
                <a:lnTo>
                  <a:pt x="4314" y="2064"/>
                </a:lnTo>
                <a:lnTo>
                  <a:pt x="4379" y="2064"/>
                </a:lnTo>
                <a:lnTo>
                  <a:pt x="4436" y="2044"/>
                </a:lnTo>
                <a:lnTo>
                  <a:pt x="4481" y="2017"/>
                </a:lnTo>
                <a:lnTo>
                  <a:pt x="4528" y="1971"/>
                </a:lnTo>
                <a:lnTo>
                  <a:pt x="4565" y="1924"/>
                </a:lnTo>
                <a:lnTo>
                  <a:pt x="4595" y="1876"/>
                </a:lnTo>
                <a:lnTo>
                  <a:pt x="4613" y="1812"/>
                </a:lnTo>
                <a:lnTo>
                  <a:pt x="4613" y="1745"/>
                </a:lnTo>
                <a:lnTo>
                  <a:pt x="4538" y="317"/>
                </a:lnTo>
                <a:lnTo>
                  <a:pt x="4538" y="317"/>
                </a:lnTo>
                <a:lnTo>
                  <a:pt x="4528" y="261"/>
                </a:lnTo>
                <a:lnTo>
                  <a:pt x="4511" y="195"/>
                </a:lnTo>
                <a:lnTo>
                  <a:pt x="4473" y="140"/>
                </a:lnTo>
                <a:lnTo>
                  <a:pt x="4436" y="93"/>
                </a:lnTo>
                <a:lnTo>
                  <a:pt x="4389" y="55"/>
                </a:lnTo>
                <a:lnTo>
                  <a:pt x="4333" y="28"/>
                </a:lnTo>
                <a:lnTo>
                  <a:pt x="4267" y="8"/>
                </a:lnTo>
                <a:lnTo>
                  <a:pt x="4201" y="0"/>
                </a:lnTo>
                <a:lnTo>
                  <a:pt x="298" y="0"/>
                </a:lnTo>
              </a:path>
            </a:pathLst>
          </a:custGeom>
          <a:solidFill>
            <a:schemeClr val="accent1"/>
          </a:solidFill>
          <a:ln w="15875" cap="flat">
            <a:solidFill>
              <a:schemeClr val="accent1"/>
            </a:solidFill>
            <a:bevel/>
            <a:headEnd/>
            <a:tailEnd/>
          </a:ln>
          <a:effectLst/>
        </p:spPr>
        <p:txBody>
          <a:bodyPr wrap="none" anchor="ctr"/>
          <a:lstStyle/>
          <a:p>
            <a:pPr algn="ctr"/>
            <a:r>
              <a:rPr lang="de-DE" b="1" dirty="0">
                <a:solidFill>
                  <a:schemeClr val="bg1"/>
                </a:solidFill>
              </a:rPr>
              <a:t>Executive </a:t>
            </a:r>
            <a:br>
              <a:rPr lang="de-DE" b="1" dirty="0">
                <a:solidFill>
                  <a:schemeClr val="bg1"/>
                </a:solidFill>
              </a:rPr>
            </a:br>
            <a:r>
              <a:rPr lang="de-DE" b="1" dirty="0">
                <a:solidFill>
                  <a:schemeClr val="bg1"/>
                </a:solidFill>
              </a:rPr>
              <a:t>Board</a:t>
            </a:r>
          </a:p>
        </p:txBody>
      </p:sp>
      <p:cxnSp>
        <p:nvCxnSpPr>
          <p:cNvPr id="115" name="Gerade Verbindung 45">
            <a:extLst>
              <a:ext uri="{FF2B5EF4-FFF2-40B4-BE49-F238E27FC236}">
                <a16:creationId xmlns:a16="http://schemas.microsoft.com/office/drawing/2014/main" id="{C65B51A4-A2A6-4EFC-A852-A4E9177F3679}"/>
              </a:ext>
            </a:extLst>
          </p:cNvPr>
          <p:cNvCxnSpPr>
            <a:cxnSpLocks/>
          </p:cNvCxnSpPr>
          <p:nvPr/>
        </p:nvCxnSpPr>
        <p:spPr bwMode="gray">
          <a:xfrm>
            <a:off x="5021053" y="2450193"/>
            <a:ext cx="52425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Gerade Verbindung 95">
            <a:extLst>
              <a:ext uri="{FF2B5EF4-FFF2-40B4-BE49-F238E27FC236}">
                <a16:creationId xmlns:a16="http://schemas.microsoft.com/office/drawing/2014/main" id="{1E46B342-8E50-49F2-AC52-A642A4FCF014}"/>
              </a:ext>
            </a:extLst>
          </p:cNvPr>
          <p:cNvCxnSpPr>
            <a:cxnSpLocks/>
          </p:cNvCxnSpPr>
          <p:nvPr/>
        </p:nvCxnSpPr>
        <p:spPr bwMode="gray">
          <a:xfrm>
            <a:off x="1070657" y="1872046"/>
            <a:ext cx="162831" cy="4022672"/>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Gerade Verbindung 95">
            <a:extLst>
              <a:ext uri="{FF2B5EF4-FFF2-40B4-BE49-F238E27FC236}">
                <a16:creationId xmlns:a16="http://schemas.microsoft.com/office/drawing/2014/main" id="{A7E44992-4EB5-4583-A97C-C0C678C900B5}"/>
              </a:ext>
            </a:extLst>
          </p:cNvPr>
          <p:cNvCxnSpPr>
            <a:cxnSpLocks/>
          </p:cNvCxnSpPr>
          <p:nvPr/>
        </p:nvCxnSpPr>
        <p:spPr bwMode="gray">
          <a:xfrm>
            <a:off x="10263613" y="2443050"/>
            <a:ext cx="15208" cy="30915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Gerade Verbindung 95">
            <a:extLst>
              <a:ext uri="{FF2B5EF4-FFF2-40B4-BE49-F238E27FC236}">
                <a16:creationId xmlns:a16="http://schemas.microsoft.com/office/drawing/2014/main" id="{1CF234A3-3501-4EC6-A6A0-C482E9980401}"/>
              </a:ext>
            </a:extLst>
          </p:cNvPr>
          <p:cNvCxnSpPr>
            <a:cxnSpLocks/>
          </p:cNvCxnSpPr>
          <p:nvPr/>
        </p:nvCxnSpPr>
        <p:spPr bwMode="gray">
          <a:xfrm>
            <a:off x="7639952" y="2443050"/>
            <a:ext cx="15208" cy="30915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Gerade Verbindung 95">
            <a:extLst>
              <a:ext uri="{FF2B5EF4-FFF2-40B4-BE49-F238E27FC236}">
                <a16:creationId xmlns:a16="http://schemas.microsoft.com/office/drawing/2014/main" id="{D6E1BEBA-F284-4CBF-B6AC-ED0ABB057A9E}"/>
              </a:ext>
            </a:extLst>
          </p:cNvPr>
          <p:cNvCxnSpPr>
            <a:cxnSpLocks/>
          </p:cNvCxnSpPr>
          <p:nvPr/>
        </p:nvCxnSpPr>
        <p:spPr bwMode="gray">
          <a:xfrm>
            <a:off x="5021053" y="2443050"/>
            <a:ext cx="15208" cy="30915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0" name="Freeform 8">
            <a:extLst>
              <a:ext uri="{FF2B5EF4-FFF2-40B4-BE49-F238E27FC236}">
                <a16:creationId xmlns:a16="http://schemas.microsoft.com/office/drawing/2014/main" id="{3117C659-8EE5-41C4-AF84-ABE221C86649}"/>
              </a:ext>
            </a:extLst>
          </p:cNvPr>
          <p:cNvSpPr>
            <a:spLocks noChangeArrowheads="1"/>
          </p:cNvSpPr>
          <p:nvPr/>
        </p:nvSpPr>
        <p:spPr bwMode="auto">
          <a:xfrm>
            <a:off x="1827772" y="4527116"/>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accent2"/>
          </a:solidFill>
          <a:ln w="15875" cap="flat">
            <a:solidFill>
              <a:schemeClr val="accent2"/>
            </a:solidFill>
            <a:bevel/>
            <a:headEnd/>
            <a:tailEnd/>
          </a:ln>
          <a:effectLst/>
        </p:spPr>
        <p:txBody>
          <a:bodyPr wrap="none" anchor="ctr"/>
          <a:lstStyle/>
          <a:p>
            <a:pPr algn="ctr"/>
            <a:r>
              <a:rPr lang="de-DE" sz="1600" b="1" dirty="0">
                <a:solidFill>
                  <a:schemeClr val="bg1"/>
                </a:solidFill>
              </a:rPr>
              <a:t>Division </a:t>
            </a:r>
            <a:br>
              <a:rPr lang="de-DE" sz="1600" b="1" dirty="0">
                <a:solidFill>
                  <a:schemeClr val="bg1"/>
                </a:solidFill>
              </a:rPr>
            </a:br>
            <a:r>
              <a:rPr lang="de-DE" sz="1600" b="1" dirty="0">
                <a:solidFill>
                  <a:schemeClr val="bg1"/>
                </a:solidFill>
              </a:rPr>
              <a:t>Commercial </a:t>
            </a:r>
            <a:r>
              <a:rPr lang="de-DE" sz="1600" b="1" dirty="0" err="1">
                <a:solidFill>
                  <a:schemeClr val="bg1"/>
                </a:solidFill>
              </a:rPr>
              <a:t>Vehicles</a:t>
            </a:r>
            <a:endParaRPr lang="de-DE" sz="1600" b="1" dirty="0">
              <a:solidFill>
                <a:schemeClr val="bg1"/>
              </a:solidFill>
            </a:endParaRPr>
          </a:p>
        </p:txBody>
      </p:sp>
      <p:cxnSp>
        <p:nvCxnSpPr>
          <p:cNvPr id="121" name="Gerade Verbindung 45">
            <a:extLst>
              <a:ext uri="{FF2B5EF4-FFF2-40B4-BE49-F238E27FC236}">
                <a16:creationId xmlns:a16="http://schemas.microsoft.com/office/drawing/2014/main" id="{B6442F28-5F7E-44B9-8661-F5BD9DCA4343}"/>
              </a:ext>
            </a:extLst>
          </p:cNvPr>
          <p:cNvCxnSpPr>
            <a:cxnSpLocks/>
          </p:cNvCxnSpPr>
          <p:nvPr/>
        </p:nvCxnSpPr>
        <p:spPr bwMode="gray">
          <a:xfrm>
            <a:off x="1163978" y="3988534"/>
            <a:ext cx="211262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2" name="Freeform 8">
            <a:extLst>
              <a:ext uri="{FF2B5EF4-FFF2-40B4-BE49-F238E27FC236}">
                <a16:creationId xmlns:a16="http://schemas.microsoft.com/office/drawing/2014/main" id="{E200E07C-04D1-418A-AE52-9188A8240E4E}"/>
              </a:ext>
            </a:extLst>
          </p:cNvPr>
          <p:cNvSpPr>
            <a:spLocks noChangeArrowheads="1"/>
          </p:cNvSpPr>
          <p:nvPr/>
        </p:nvSpPr>
        <p:spPr bwMode="auto">
          <a:xfrm>
            <a:off x="1784350" y="3575129"/>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accent2"/>
          </a:solidFill>
          <a:ln w="15875" cap="flat">
            <a:solidFill>
              <a:schemeClr val="accent2"/>
            </a:solidFill>
            <a:bevel/>
            <a:headEnd/>
            <a:tailEnd/>
          </a:ln>
          <a:effectLst/>
        </p:spPr>
        <p:txBody>
          <a:bodyPr wrap="none" anchor="ctr"/>
          <a:lstStyle/>
          <a:p>
            <a:pPr algn="ctr"/>
            <a:r>
              <a:rPr lang="de-DE" sz="1600" b="1" dirty="0">
                <a:solidFill>
                  <a:schemeClr val="bg1"/>
                </a:solidFill>
              </a:rPr>
              <a:t>Division </a:t>
            </a:r>
            <a:br>
              <a:rPr lang="de-DE" sz="1600" b="1" dirty="0">
                <a:solidFill>
                  <a:schemeClr val="bg1"/>
                </a:solidFill>
              </a:rPr>
            </a:br>
            <a:r>
              <a:rPr lang="de-DE" sz="1600" b="1" dirty="0">
                <a:solidFill>
                  <a:schemeClr val="bg1"/>
                </a:solidFill>
              </a:rPr>
              <a:t>Automotive</a:t>
            </a:r>
          </a:p>
        </p:txBody>
      </p:sp>
      <p:cxnSp>
        <p:nvCxnSpPr>
          <p:cNvPr id="123" name="Gerade Verbindung 45">
            <a:extLst>
              <a:ext uri="{FF2B5EF4-FFF2-40B4-BE49-F238E27FC236}">
                <a16:creationId xmlns:a16="http://schemas.microsoft.com/office/drawing/2014/main" id="{32643581-0592-4DE6-95FB-0A24DC87D1D6}"/>
              </a:ext>
            </a:extLst>
          </p:cNvPr>
          <p:cNvCxnSpPr>
            <a:cxnSpLocks/>
          </p:cNvCxnSpPr>
          <p:nvPr/>
        </p:nvCxnSpPr>
        <p:spPr bwMode="gray">
          <a:xfrm>
            <a:off x="1226342" y="5894718"/>
            <a:ext cx="224710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Freeform 8">
            <a:extLst>
              <a:ext uri="{FF2B5EF4-FFF2-40B4-BE49-F238E27FC236}">
                <a16:creationId xmlns:a16="http://schemas.microsoft.com/office/drawing/2014/main" id="{016AD524-6859-4C36-ADC1-3B1D90D0E7CF}"/>
              </a:ext>
            </a:extLst>
          </p:cNvPr>
          <p:cNvSpPr>
            <a:spLocks noChangeArrowheads="1"/>
          </p:cNvSpPr>
          <p:nvPr/>
        </p:nvSpPr>
        <p:spPr bwMode="auto">
          <a:xfrm>
            <a:off x="1874841" y="5479104"/>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accent2"/>
          </a:solidFill>
          <a:ln w="15875" cap="flat">
            <a:solidFill>
              <a:schemeClr val="accent2"/>
            </a:solidFill>
            <a:bevel/>
            <a:headEnd/>
            <a:tailEnd/>
          </a:ln>
          <a:effectLst/>
        </p:spPr>
        <p:txBody>
          <a:bodyPr wrap="none" anchor="ctr"/>
          <a:lstStyle/>
          <a:p>
            <a:pPr algn="ctr"/>
            <a:r>
              <a:rPr lang="de-DE" sz="1600" b="1" dirty="0">
                <a:solidFill>
                  <a:schemeClr val="bg1"/>
                </a:solidFill>
              </a:rPr>
              <a:t>Group </a:t>
            </a:r>
            <a:r>
              <a:rPr lang="de-DE" sz="1600" b="1" dirty="0" err="1">
                <a:solidFill>
                  <a:schemeClr val="bg1"/>
                </a:solidFill>
              </a:rPr>
              <a:t>Functions</a:t>
            </a:r>
            <a:r>
              <a:rPr lang="de-DE" sz="1600" b="1" dirty="0">
                <a:solidFill>
                  <a:schemeClr val="bg1"/>
                </a:solidFill>
              </a:rPr>
              <a:t> </a:t>
            </a:r>
            <a:br>
              <a:rPr lang="de-DE" sz="1600" dirty="0">
                <a:solidFill>
                  <a:schemeClr val="bg1"/>
                </a:solidFill>
              </a:rPr>
            </a:br>
            <a:r>
              <a:rPr lang="de-DE" sz="1200" dirty="0">
                <a:solidFill>
                  <a:schemeClr val="bg1"/>
                </a:solidFill>
              </a:rPr>
              <a:t>(e.g. HR, Accounting, </a:t>
            </a:r>
            <a:br>
              <a:rPr lang="de-DE" sz="1200" dirty="0">
                <a:solidFill>
                  <a:schemeClr val="bg1"/>
                </a:solidFill>
              </a:rPr>
            </a:br>
            <a:r>
              <a:rPr lang="de-DE" sz="1200" dirty="0">
                <a:solidFill>
                  <a:schemeClr val="bg1"/>
                </a:solidFill>
              </a:rPr>
              <a:t>Marketing, ... )</a:t>
            </a:r>
            <a:endParaRPr lang="de-DE" sz="1600" dirty="0">
              <a:solidFill>
                <a:schemeClr val="bg1"/>
              </a:solidFill>
            </a:endParaRPr>
          </a:p>
        </p:txBody>
      </p:sp>
      <p:sp>
        <p:nvSpPr>
          <p:cNvPr id="125" name="Oval 7">
            <a:extLst>
              <a:ext uri="{FF2B5EF4-FFF2-40B4-BE49-F238E27FC236}">
                <a16:creationId xmlns:a16="http://schemas.microsoft.com/office/drawing/2014/main" id="{BAD4B3B7-EB85-4840-B4B5-C3918A0ECA0D}"/>
              </a:ext>
            </a:extLst>
          </p:cNvPr>
          <p:cNvSpPr>
            <a:spLocks noChangeAspect="1"/>
          </p:cNvSpPr>
          <p:nvPr/>
        </p:nvSpPr>
        <p:spPr bwMode="gray">
          <a:xfrm>
            <a:off x="4993183" y="3914324"/>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26" name="Oval 7">
            <a:extLst>
              <a:ext uri="{FF2B5EF4-FFF2-40B4-BE49-F238E27FC236}">
                <a16:creationId xmlns:a16="http://schemas.microsoft.com/office/drawing/2014/main" id="{4D0BDC13-78EC-47D9-8325-4994AF311E5F}"/>
              </a:ext>
            </a:extLst>
          </p:cNvPr>
          <p:cNvSpPr>
            <a:spLocks noChangeAspect="1"/>
          </p:cNvSpPr>
          <p:nvPr/>
        </p:nvSpPr>
        <p:spPr bwMode="gray">
          <a:xfrm>
            <a:off x="7616070" y="3914324"/>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27" name="Oval 7">
            <a:extLst>
              <a:ext uri="{FF2B5EF4-FFF2-40B4-BE49-F238E27FC236}">
                <a16:creationId xmlns:a16="http://schemas.microsoft.com/office/drawing/2014/main" id="{D9E131B4-AC7F-41A1-BA15-E87FC58046B2}"/>
              </a:ext>
            </a:extLst>
          </p:cNvPr>
          <p:cNvSpPr>
            <a:spLocks noChangeAspect="1"/>
          </p:cNvSpPr>
          <p:nvPr/>
        </p:nvSpPr>
        <p:spPr bwMode="gray">
          <a:xfrm>
            <a:off x="10261709" y="3914324"/>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28" name="Oval 7">
            <a:extLst>
              <a:ext uri="{FF2B5EF4-FFF2-40B4-BE49-F238E27FC236}">
                <a16:creationId xmlns:a16="http://schemas.microsoft.com/office/drawing/2014/main" id="{162FBB08-2B87-45F4-ACED-4345662B0E5B}"/>
              </a:ext>
            </a:extLst>
          </p:cNvPr>
          <p:cNvSpPr>
            <a:spLocks noChangeAspect="1"/>
          </p:cNvSpPr>
          <p:nvPr/>
        </p:nvSpPr>
        <p:spPr bwMode="gray">
          <a:xfrm>
            <a:off x="7652993" y="4870730"/>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29" name="Oval 7">
            <a:extLst>
              <a:ext uri="{FF2B5EF4-FFF2-40B4-BE49-F238E27FC236}">
                <a16:creationId xmlns:a16="http://schemas.microsoft.com/office/drawing/2014/main" id="{F2259D05-7DF9-4697-920B-DE3C558D8828}"/>
              </a:ext>
            </a:extLst>
          </p:cNvPr>
          <p:cNvSpPr>
            <a:spLocks noChangeAspect="1"/>
          </p:cNvSpPr>
          <p:nvPr/>
        </p:nvSpPr>
        <p:spPr bwMode="gray">
          <a:xfrm>
            <a:off x="5034685" y="4870730"/>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30" name="Oval 7">
            <a:extLst>
              <a:ext uri="{FF2B5EF4-FFF2-40B4-BE49-F238E27FC236}">
                <a16:creationId xmlns:a16="http://schemas.microsoft.com/office/drawing/2014/main" id="{EBB89565-0578-412C-9159-C034207BD477}"/>
              </a:ext>
            </a:extLst>
          </p:cNvPr>
          <p:cNvSpPr>
            <a:spLocks noChangeAspect="1"/>
          </p:cNvSpPr>
          <p:nvPr/>
        </p:nvSpPr>
        <p:spPr bwMode="gray">
          <a:xfrm>
            <a:off x="10300726" y="4870730"/>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31" name="Oval 7">
            <a:extLst>
              <a:ext uri="{FF2B5EF4-FFF2-40B4-BE49-F238E27FC236}">
                <a16:creationId xmlns:a16="http://schemas.microsoft.com/office/drawing/2014/main" id="{A0DFEB37-E1BA-4412-8D7E-C409DB141280}"/>
              </a:ext>
            </a:extLst>
          </p:cNvPr>
          <p:cNvSpPr>
            <a:spLocks noChangeAspect="1"/>
          </p:cNvSpPr>
          <p:nvPr/>
        </p:nvSpPr>
        <p:spPr bwMode="gray">
          <a:xfrm>
            <a:off x="7692885" y="5820323"/>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32" name="Oval 7">
            <a:extLst>
              <a:ext uri="{FF2B5EF4-FFF2-40B4-BE49-F238E27FC236}">
                <a16:creationId xmlns:a16="http://schemas.microsoft.com/office/drawing/2014/main" id="{E208193E-23EF-428C-B600-8346484FDA3E}"/>
              </a:ext>
            </a:extLst>
          </p:cNvPr>
          <p:cNvSpPr>
            <a:spLocks noChangeAspect="1"/>
          </p:cNvSpPr>
          <p:nvPr/>
        </p:nvSpPr>
        <p:spPr bwMode="gray">
          <a:xfrm>
            <a:off x="5071403" y="5820323"/>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33" name="Oval 7">
            <a:extLst>
              <a:ext uri="{FF2B5EF4-FFF2-40B4-BE49-F238E27FC236}">
                <a16:creationId xmlns:a16="http://schemas.microsoft.com/office/drawing/2014/main" id="{8E7FFAEE-4F3E-4FDC-A0AB-DEC1F4BFFE8F}"/>
              </a:ext>
            </a:extLst>
          </p:cNvPr>
          <p:cNvSpPr>
            <a:spLocks noChangeAspect="1"/>
          </p:cNvSpPr>
          <p:nvPr/>
        </p:nvSpPr>
        <p:spPr bwMode="gray">
          <a:xfrm>
            <a:off x="10339031" y="5820323"/>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34" name="Freeform 8">
            <a:extLst>
              <a:ext uri="{FF2B5EF4-FFF2-40B4-BE49-F238E27FC236}">
                <a16:creationId xmlns:a16="http://schemas.microsoft.com/office/drawing/2014/main" id="{2EF50EBB-A0F4-4504-BC21-9F195E144BE3}"/>
              </a:ext>
            </a:extLst>
          </p:cNvPr>
          <p:cNvSpPr>
            <a:spLocks noChangeArrowheads="1"/>
          </p:cNvSpPr>
          <p:nvPr/>
        </p:nvSpPr>
        <p:spPr bwMode="auto">
          <a:xfrm>
            <a:off x="9343773" y="2647433"/>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bg2"/>
          </a:solidFill>
          <a:ln w="15875" cap="flat">
            <a:solidFill>
              <a:schemeClr val="bg2"/>
            </a:solidFill>
            <a:bevel/>
            <a:headEnd/>
            <a:tailEnd/>
          </a:ln>
          <a:effectLst/>
        </p:spPr>
        <p:txBody>
          <a:bodyPr wrap="none" anchor="ctr"/>
          <a:lstStyle/>
          <a:p>
            <a:pPr algn="ctr"/>
            <a:r>
              <a:rPr lang="de-DE" sz="1600" b="1" dirty="0">
                <a:solidFill>
                  <a:schemeClr val="bg1"/>
                </a:solidFill>
              </a:rPr>
              <a:t>Region </a:t>
            </a:r>
            <a:br>
              <a:rPr lang="de-DE" sz="1600" b="1" dirty="0">
                <a:solidFill>
                  <a:schemeClr val="bg1"/>
                </a:solidFill>
              </a:rPr>
            </a:br>
            <a:r>
              <a:rPr lang="de-DE" sz="1600" b="1" dirty="0">
                <a:solidFill>
                  <a:schemeClr val="bg1"/>
                </a:solidFill>
              </a:rPr>
              <a:t>APAC</a:t>
            </a:r>
          </a:p>
        </p:txBody>
      </p:sp>
      <p:sp>
        <p:nvSpPr>
          <p:cNvPr id="135" name="Freeform 8">
            <a:extLst>
              <a:ext uri="{FF2B5EF4-FFF2-40B4-BE49-F238E27FC236}">
                <a16:creationId xmlns:a16="http://schemas.microsoft.com/office/drawing/2014/main" id="{16C8A6EF-1566-4397-A876-A112EFC04225}"/>
              </a:ext>
            </a:extLst>
          </p:cNvPr>
          <p:cNvSpPr>
            <a:spLocks noChangeArrowheads="1"/>
          </p:cNvSpPr>
          <p:nvPr/>
        </p:nvSpPr>
        <p:spPr bwMode="auto">
          <a:xfrm>
            <a:off x="6722493" y="2647433"/>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bg2"/>
          </a:solidFill>
          <a:ln w="15875" cap="flat">
            <a:solidFill>
              <a:schemeClr val="bg2"/>
            </a:solidFill>
            <a:bevel/>
            <a:headEnd/>
            <a:tailEnd/>
          </a:ln>
          <a:effectLst/>
        </p:spPr>
        <p:txBody>
          <a:bodyPr wrap="none" anchor="ctr"/>
          <a:lstStyle/>
          <a:p>
            <a:pPr algn="ctr"/>
            <a:r>
              <a:rPr lang="de-DE" sz="1600" b="1" dirty="0">
                <a:solidFill>
                  <a:schemeClr val="bg1"/>
                </a:solidFill>
              </a:rPr>
              <a:t>Region </a:t>
            </a:r>
            <a:br>
              <a:rPr lang="de-DE" sz="1600" b="1" dirty="0">
                <a:solidFill>
                  <a:schemeClr val="bg1"/>
                </a:solidFill>
              </a:rPr>
            </a:br>
            <a:r>
              <a:rPr lang="de-DE" sz="1600" b="1" dirty="0">
                <a:solidFill>
                  <a:schemeClr val="bg1"/>
                </a:solidFill>
              </a:rPr>
              <a:t>EMEA</a:t>
            </a:r>
          </a:p>
        </p:txBody>
      </p:sp>
      <p:sp>
        <p:nvSpPr>
          <p:cNvPr id="136" name="Freeform 8">
            <a:extLst>
              <a:ext uri="{FF2B5EF4-FFF2-40B4-BE49-F238E27FC236}">
                <a16:creationId xmlns:a16="http://schemas.microsoft.com/office/drawing/2014/main" id="{D29AFC56-9C8B-45F2-93A3-E96908EFC101}"/>
              </a:ext>
            </a:extLst>
          </p:cNvPr>
          <p:cNvSpPr>
            <a:spLocks noChangeArrowheads="1"/>
          </p:cNvSpPr>
          <p:nvPr/>
        </p:nvSpPr>
        <p:spPr bwMode="auto">
          <a:xfrm>
            <a:off x="4101213" y="2647433"/>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bg2"/>
          </a:solidFill>
          <a:ln w="15875" cap="flat">
            <a:solidFill>
              <a:schemeClr val="bg2"/>
            </a:solidFill>
            <a:bevel/>
            <a:headEnd/>
            <a:tailEnd/>
          </a:ln>
          <a:effectLst/>
        </p:spPr>
        <p:txBody>
          <a:bodyPr wrap="none" anchor="ctr"/>
          <a:lstStyle/>
          <a:p>
            <a:pPr algn="ctr"/>
            <a:r>
              <a:rPr lang="de-DE" sz="1600" b="1" dirty="0">
                <a:solidFill>
                  <a:schemeClr val="bg1"/>
                </a:solidFill>
              </a:rPr>
              <a:t>Region </a:t>
            </a:r>
            <a:br>
              <a:rPr lang="de-DE" sz="1600" b="1" dirty="0">
                <a:solidFill>
                  <a:schemeClr val="bg1"/>
                </a:solidFill>
              </a:rPr>
            </a:br>
            <a:r>
              <a:rPr lang="de-DE" sz="1600" b="1" dirty="0" err="1">
                <a:solidFill>
                  <a:schemeClr val="bg1"/>
                </a:solidFill>
              </a:rPr>
              <a:t>Americas</a:t>
            </a:r>
            <a:endParaRPr lang="de-DE" sz="1600" b="1" dirty="0">
              <a:solidFill>
                <a:schemeClr val="bg1"/>
              </a:solidFill>
            </a:endParaRPr>
          </a:p>
        </p:txBody>
      </p:sp>
    </p:spTree>
    <p:extLst>
      <p:ext uri="{BB962C8B-B14F-4D97-AF65-F5344CB8AC3E}">
        <p14:creationId xmlns:p14="http://schemas.microsoft.com/office/powerpoint/2010/main" val="314664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3516DAB5-ABE8-40AC-8717-6A9CBB664B88}"/>
              </a:ext>
            </a:extLst>
          </p:cNvPr>
          <p:cNvSpPr>
            <a:spLocks noGrp="1"/>
          </p:cNvSpPr>
          <p:nvPr>
            <p:ph type="dt" sz="half" idx="10"/>
          </p:nvPr>
        </p:nvSpPr>
        <p:spPr bwMode="gray">
          <a:xfrm>
            <a:off x="695325" y="6520635"/>
            <a:ext cx="647700" cy="146050"/>
          </a:xfrm>
        </p:spPr>
        <p:txBody>
          <a:bodyPr/>
          <a:lstStyle/>
          <a:p>
            <a:r>
              <a:rPr lang="de-DE"/>
              <a:t>11 / 2021</a:t>
            </a:r>
          </a:p>
        </p:txBody>
      </p:sp>
      <p:sp>
        <p:nvSpPr>
          <p:cNvPr id="5" name="Fußzeilenplatzhalter 4">
            <a:extLst>
              <a:ext uri="{FF2B5EF4-FFF2-40B4-BE49-F238E27FC236}">
                <a16:creationId xmlns:a16="http://schemas.microsoft.com/office/drawing/2014/main" id="{C4DE5248-F493-46E4-B2A3-4A682B4243EB}"/>
              </a:ext>
            </a:extLst>
          </p:cNvPr>
          <p:cNvSpPr>
            <a:spLocks noGrp="1"/>
          </p:cNvSpPr>
          <p:nvPr>
            <p:ph type="ftr" sz="quarter" idx="11"/>
          </p:nvPr>
        </p:nvSpPr>
        <p:spPr bwMode="gray">
          <a:xfrm>
            <a:off x="1422400" y="6520635"/>
            <a:ext cx="3330575" cy="146050"/>
          </a:xfrm>
        </p:spPr>
        <p:txBody>
          <a:bodyPr/>
          <a:lstStyle/>
          <a:p>
            <a:r>
              <a:rPr lang="de-DE" dirty="0"/>
              <a:t>GRAMMER Division Commercial </a:t>
            </a:r>
            <a:r>
              <a:rPr lang="de-DE" dirty="0" err="1"/>
              <a:t>Vehicles</a:t>
            </a:r>
            <a:endParaRPr lang="de-DE" dirty="0"/>
          </a:p>
        </p:txBody>
      </p:sp>
      <p:sp>
        <p:nvSpPr>
          <p:cNvPr id="6" name="Foliennummernplatzhalter 5">
            <a:extLst>
              <a:ext uri="{FF2B5EF4-FFF2-40B4-BE49-F238E27FC236}">
                <a16:creationId xmlns:a16="http://schemas.microsoft.com/office/drawing/2014/main" id="{8B2CD9F8-4002-44B5-804F-6C6C98962B6A}"/>
              </a:ext>
            </a:extLst>
          </p:cNvPr>
          <p:cNvSpPr>
            <a:spLocks noGrp="1"/>
          </p:cNvSpPr>
          <p:nvPr>
            <p:ph type="sldNum" sz="quarter" idx="12"/>
          </p:nvPr>
        </p:nvSpPr>
        <p:spPr bwMode="gray">
          <a:xfrm>
            <a:off x="5896690" y="6520634"/>
            <a:ext cx="398621" cy="146051"/>
          </a:xfrm>
        </p:spPr>
        <p:txBody>
          <a:bodyPr/>
          <a:lstStyle/>
          <a:p>
            <a:fld id="{835253C1-6FB7-43D9-B87E-B4075112F502}" type="slidenum">
              <a:rPr lang="de-DE" smtClean="0"/>
              <a:pPr/>
              <a:t>12</a:t>
            </a:fld>
            <a:endParaRPr lang="de-DE"/>
          </a:p>
        </p:txBody>
      </p:sp>
      <p:sp>
        <p:nvSpPr>
          <p:cNvPr id="3" name="Abgerundetes Rechteck 2">
            <a:extLst>
              <a:ext uri="{FF2B5EF4-FFF2-40B4-BE49-F238E27FC236}">
                <a16:creationId xmlns:a16="http://schemas.microsoft.com/office/drawing/2014/main" id="{1BE043E8-264D-DF42-9B4C-796BB7B79164}"/>
              </a:ext>
            </a:extLst>
          </p:cNvPr>
          <p:cNvSpPr/>
          <p:nvPr/>
        </p:nvSpPr>
        <p:spPr bwMode="gray">
          <a:xfrm>
            <a:off x="-440267" y="3794655"/>
            <a:ext cx="12158134" cy="6773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8" name="Oval 7">
            <a:extLst>
              <a:ext uri="{FF2B5EF4-FFF2-40B4-BE49-F238E27FC236}">
                <a16:creationId xmlns:a16="http://schemas.microsoft.com/office/drawing/2014/main" id="{F81CB50B-DE71-334D-B0B3-0236F4687F32}"/>
              </a:ext>
            </a:extLst>
          </p:cNvPr>
          <p:cNvSpPr>
            <a:spLocks noChangeAspect="1"/>
          </p:cNvSpPr>
          <p:nvPr/>
        </p:nvSpPr>
        <p:spPr bwMode="gray">
          <a:xfrm>
            <a:off x="1991876" y="3759767"/>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11" name="Gerade Verbindung 10">
            <a:extLst>
              <a:ext uri="{FF2B5EF4-FFF2-40B4-BE49-F238E27FC236}">
                <a16:creationId xmlns:a16="http://schemas.microsoft.com/office/drawing/2014/main" id="{381D8AF4-4B4A-7246-8D7E-ACCB6A401171}"/>
              </a:ext>
            </a:extLst>
          </p:cNvPr>
          <p:cNvCxnSpPr>
            <a:cxnSpLocks/>
          </p:cNvCxnSpPr>
          <p:nvPr/>
        </p:nvCxnSpPr>
        <p:spPr bwMode="gray">
          <a:xfrm>
            <a:off x="1993619" y="2358189"/>
            <a:ext cx="72000" cy="147720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8" name="Freeform 1">
            <a:extLst>
              <a:ext uri="{FF2B5EF4-FFF2-40B4-BE49-F238E27FC236}">
                <a16:creationId xmlns:a16="http://schemas.microsoft.com/office/drawing/2014/main" id="{42DB8509-6091-674B-9AC9-B920E2AC950D}"/>
              </a:ext>
            </a:extLst>
          </p:cNvPr>
          <p:cNvSpPr>
            <a:spLocks noChangeArrowheads="1"/>
          </p:cNvSpPr>
          <p:nvPr/>
        </p:nvSpPr>
        <p:spPr bwMode="auto">
          <a:xfrm>
            <a:off x="1461366" y="1815831"/>
            <a:ext cx="1125885" cy="821776"/>
          </a:xfrm>
          <a:custGeom>
            <a:avLst/>
            <a:gdLst>
              <a:gd name="T0" fmla="*/ 297 w 2905"/>
              <a:gd name="T1" fmla="*/ 0 h 2122"/>
              <a:gd name="T2" fmla="*/ 297 w 2905"/>
              <a:gd name="T3" fmla="*/ 0 h 2122"/>
              <a:gd name="T4" fmla="*/ 242 w 2905"/>
              <a:gd name="T5" fmla="*/ 9 h 2122"/>
              <a:gd name="T6" fmla="*/ 175 w 2905"/>
              <a:gd name="T7" fmla="*/ 29 h 2122"/>
              <a:gd name="T8" fmla="*/ 128 w 2905"/>
              <a:gd name="T9" fmla="*/ 55 h 2122"/>
              <a:gd name="T10" fmla="*/ 83 w 2905"/>
              <a:gd name="T11" fmla="*/ 92 h 2122"/>
              <a:gd name="T12" fmla="*/ 45 w 2905"/>
              <a:gd name="T13" fmla="*/ 140 h 2122"/>
              <a:gd name="T14" fmla="*/ 17 w 2905"/>
              <a:gd name="T15" fmla="*/ 196 h 2122"/>
              <a:gd name="T16" fmla="*/ 8 w 2905"/>
              <a:gd name="T17" fmla="*/ 261 h 2122"/>
              <a:gd name="T18" fmla="*/ 0 w 2905"/>
              <a:gd name="T19" fmla="*/ 317 h 2122"/>
              <a:gd name="T20" fmla="*/ 73 w 2905"/>
              <a:gd name="T21" fmla="*/ 1803 h 2122"/>
              <a:gd name="T22" fmla="*/ 73 w 2905"/>
              <a:gd name="T23" fmla="*/ 1803 h 2122"/>
              <a:gd name="T24" fmla="*/ 92 w 2905"/>
              <a:gd name="T25" fmla="*/ 1868 h 2122"/>
              <a:gd name="T26" fmla="*/ 111 w 2905"/>
              <a:gd name="T27" fmla="*/ 1925 h 2122"/>
              <a:gd name="T28" fmla="*/ 138 w 2905"/>
              <a:gd name="T29" fmla="*/ 1980 h 2122"/>
              <a:gd name="T30" fmla="*/ 185 w 2905"/>
              <a:gd name="T31" fmla="*/ 2026 h 2122"/>
              <a:gd name="T32" fmla="*/ 232 w 2905"/>
              <a:gd name="T33" fmla="*/ 2065 h 2122"/>
              <a:gd name="T34" fmla="*/ 288 w 2905"/>
              <a:gd name="T35" fmla="*/ 2092 h 2122"/>
              <a:gd name="T36" fmla="*/ 344 w 2905"/>
              <a:gd name="T37" fmla="*/ 2111 h 2122"/>
              <a:gd name="T38" fmla="*/ 410 w 2905"/>
              <a:gd name="T39" fmla="*/ 2121 h 2122"/>
              <a:gd name="T40" fmla="*/ 2604 w 2905"/>
              <a:gd name="T41" fmla="*/ 2121 h 2122"/>
              <a:gd name="T42" fmla="*/ 2604 w 2905"/>
              <a:gd name="T43" fmla="*/ 2121 h 2122"/>
              <a:gd name="T44" fmla="*/ 2660 w 2905"/>
              <a:gd name="T45" fmla="*/ 2111 h 2122"/>
              <a:gd name="T46" fmla="*/ 2725 w 2905"/>
              <a:gd name="T47" fmla="*/ 2092 h 2122"/>
              <a:gd name="T48" fmla="*/ 2772 w 2905"/>
              <a:gd name="T49" fmla="*/ 2065 h 2122"/>
              <a:gd name="T50" fmla="*/ 2819 w 2905"/>
              <a:gd name="T51" fmla="*/ 2026 h 2122"/>
              <a:gd name="T52" fmla="*/ 2857 w 2905"/>
              <a:gd name="T53" fmla="*/ 1980 h 2122"/>
              <a:gd name="T54" fmla="*/ 2884 w 2905"/>
              <a:gd name="T55" fmla="*/ 1925 h 2122"/>
              <a:gd name="T56" fmla="*/ 2904 w 2905"/>
              <a:gd name="T57" fmla="*/ 1868 h 2122"/>
              <a:gd name="T58" fmla="*/ 2904 w 2905"/>
              <a:gd name="T59" fmla="*/ 1803 h 2122"/>
              <a:gd name="T60" fmla="*/ 2829 w 2905"/>
              <a:gd name="T61" fmla="*/ 317 h 2122"/>
              <a:gd name="T62" fmla="*/ 2829 w 2905"/>
              <a:gd name="T63" fmla="*/ 317 h 2122"/>
              <a:gd name="T64" fmla="*/ 2819 w 2905"/>
              <a:gd name="T65" fmla="*/ 261 h 2122"/>
              <a:gd name="T66" fmla="*/ 2791 w 2905"/>
              <a:gd name="T67" fmla="*/ 196 h 2122"/>
              <a:gd name="T68" fmla="*/ 2762 w 2905"/>
              <a:gd name="T69" fmla="*/ 140 h 2122"/>
              <a:gd name="T70" fmla="*/ 2716 w 2905"/>
              <a:gd name="T71" fmla="*/ 92 h 2122"/>
              <a:gd name="T72" fmla="*/ 2669 w 2905"/>
              <a:gd name="T73" fmla="*/ 55 h 2122"/>
              <a:gd name="T74" fmla="*/ 2614 w 2905"/>
              <a:gd name="T75" fmla="*/ 29 h 2122"/>
              <a:gd name="T76" fmla="*/ 2557 w 2905"/>
              <a:gd name="T77" fmla="*/ 9 h 2122"/>
              <a:gd name="T78" fmla="*/ 2492 w 2905"/>
              <a:gd name="T79" fmla="*/ 0 h 2122"/>
              <a:gd name="T80" fmla="*/ 297 w 2905"/>
              <a:gd name="T81" fmla="*/ 0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5" h="2122">
                <a:moveTo>
                  <a:pt x="297" y="0"/>
                </a:moveTo>
                <a:lnTo>
                  <a:pt x="297" y="0"/>
                </a:lnTo>
                <a:lnTo>
                  <a:pt x="242" y="9"/>
                </a:lnTo>
                <a:lnTo>
                  <a:pt x="175" y="29"/>
                </a:lnTo>
                <a:lnTo>
                  <a:pt x="128" y="55"/>
                </a:lnTo>
                <a:lnTo>
                  <a:pt x="83" y="92"/>
                </a:lnTo>
                <a:lnTo>
                  <a:pt x="45" y="140"/>
                </a:lnTo>
                <a:lnTo>
                  <a:pt x="17" y="196"/>
                </a:lnTo>
                <a:lnTo>
                  <a:pt x="8" y="261"/>
                </a:lnTo>
                <a:lnTo>
                  <a:pt x="0" y="317"/>
                </a:lnTo>
                <a:lnTo>
                  <a:pt x="73" y="1803"/>
                </a:lnTo>
                <a:lnTo>
                  <a:pt x="73" y="1803"/>
                </a:lnTo>
                <a:lnTo>
                  <a:pt x="92" y="1868"/>
                </a:lnTo>
                <a:lnTo>
                  <a:pt x="111" y="1925"/>
                </a:lnTo>
                <a:lnTo>
                  <a:pt x="138" y="1980"/>
                </a:lnTo>
                <a:lnTo>
                  <a:pt x="185" y="2026"/>
                </a:lnTo>
                <a:lnTo>
                  <a:pt x="232" y="2065"/>
                </a:lnTo>
                <a:lnTo>
                  <a:pt x="288" y="2092"/>
                </a:lnTo>
                <a:lnTo>
                  <a:pt x="344" y="2111"/>
                </a:lnTo>
                <a:lnTo>
                  <a:pt x="410" y="2121"/>
                </a:lnTo>
                <a:lnTo>
                  <a:pt x="2604" y="2121"/>
                </a:lnTo>
                <a:lnTo>
                  <a:pt x="2604" y="2121"/>
                </a:lnTo>
                <a:lnTo>
                  <a:pt x="2660" y="2111"/>
                </a:lnTo>
                <a:lnTo>
                  <a:pt x="2725" y="2092"/>
                </a:lnTo>
                <a:lnTo>
                  <a:pt x="2772" y="2065"/>
                </a:lnTo>
                <a:lnTo>
                  <a:pt x="2819" y="2026"/>
                </a:lnTo>
                <a:lnTo>
                  <a:pt x="2857" y="1980"/>
                </a:lnTo>
                <a:lnTo>
                  <a:pt x="2884" y="1925"/>
                </a:lnTo>
                <a:lnTo>
                  <a:pt x="2904" y="1868"/>
                </a:lnTo>
                <a:lnTo>
                  <a:pt x="2904" y="1803"/>
                </a:lnTo>
                <a:lnTo>
                  <a:pt x="2829" y="317"/>
                </a:lnTo>
                <a:lnTo>
                  <a:pt x="2829" y="317"/>
                </a:lnTo>
                <a:lnTo>
                  <a:pt x="2819" y="261"/>
                </a:lnTo>
                <a:lnTo>
                  <a:pt x="2791" y="196"/>
                </a:lnTo>
                <a:lnTo>
                  <a:pt x="2762" y="140"/>
                </a:lnTo>
                <a:lnTo>
                  <a:pt x="2716" y="92"/>
                </a:lnTo>
                <a:lnTo>
                  <a:pt x="2669" y="55"/>
                </a:lnTo>
                <a:lnTo>
                  <a:pt x="2614" y="29"/>
                </a:lnTo>
                <a:lnTo>
                  <a:pt x="2557" y="9"/>
                </a:lnTo>
                <a:lnTo>
                  <a:pt x="2492" y="0"/>
                </a:lnTo>
                <a:lnTo>
                  <a:pt x="297"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19" name="Freeform 2">
            <a:extLst>
              <a:ext uri="{FF2B5EF4-FFF2-40B4-BE49-F238E27FC236}">
                <a16:creationId xmlns:a16="http://schemas.microsoft.com/office/drawing/2014/main" id="{CECC8188-D4D5-8744-A6F4-8DD1129A5DDC}"/>
              </a:ext>
            </a:extLst>
          </p:cNvPr>
          <p:cNvSpPr>
            <a:spLocks noChangeArrowheads="1"/>
          </p:cNvSpPr>
          <p:nvPr/>
        </p:nvSpPr>
        <p:spPr bwMode="auto">
          <a:xfrm>
            <a:off x="1434031" y="1815831"/>
            <a:ext cx="1125885" cy="821776"/>
          </a:xfrm>
          <a:custGeom>
            <a:avLst/>
            <a:gdLst>
              <a:gd name="T0" fmla="*/ 297 w 2905"/>
              <a:gd name="T1" fmla="*/ 0 h 2122"/>
              <a:gd name="T2" fmla="*/ 297 w 2905"/>
              <a:gd name="T3" fmla="*/ 0 h 2122"/>
              <a:gd name="T4" fmla="*/ 242 w 2905"/>
              <a:gd name="T5" fmla="*/ 9 h 2122"/>
              <a:gd name="T6" fmla="*/ 175 w 2905"/>
              <a:gd name="T7" fmla="*/ 29 h 2122"/>
              <a:gd name="T8" fmla="*/ 128 w 2905"/>
              <a:gd name="T9" fmla="*/ 55 h 2122"/>
              <a:gd name="T10" fmla="*/ 83 w 2905"/>
              <a:gd name="T11" fmla="*/ 92 h 2122"/>
              <a:gd name="T12" fmla="*/ 45 w 2905"/>
              <a:gd name="T13" fmla="*/ 140 h 2122"/>
              <a:gd name="T14" fmla="*/ 17 w 2905"/>
              <a:gd name="T15" fmla="*/ 196 h 2122"/>
              <a:gd name="T16" fmla="*/ 8 w 2905"/>
              <a:gd name="T17" fmla="*/ 261 h 2122"/>
              <a:gd name="T18" fmla="*/ 0 w 2905"/>
              <a:gd name="T19" fmla="*/ 317 h 2122"/>
              <a:gd name="T20" fmla="*/ 73 w 2905"/>
              <a:gd name="T21" fmla="*/ 1803 h 2122"/>
              <a:gd name="T22" fmla="*/ 73 w 2905"/>
              <a:gd name="T23" fmla="*/ 1803 h 2122"/>
              <a:gd name="T24" fmla="*/ 92 w 2905"/>
              <a:gd name="T25" fmla="*/ 1868 h 2122"/>
              <a:gd name="T26" fmla="*/ 111 w 2905"/>
              <a:gd name="T27" fmla="*/ 1925 h 2122"/>
              <a:gd name="T28" fmla="*/ 138 w 2905"/>
              <a:gd name="T29" fmla="*/ 1980 h 2122"/>
              <a:gd name="T30" fmla="*/ 185 w 2905"/>
              <a:gd name="T31" fmla="*/ 2026 h 2122"/>
              <a:gd name="T32" fmla="*/ 232 w 2905"/>
              <a:gd name="T33" fmla="*/ 2065 h 2122"/>
              <a:gd name="T34" fmla="*/ 288 w 2905"/>
              <a:gd name="T35" fmla="*/ 2092 h 2122"/>
              <a:gd name="T36" fmla="*/ 344 w 2905"/>
              <a:gd name="T37" fmla="*/ 2111 h 2122"/>
              <a:gd name="T38" fmla="*/ 410 w 2905"/>
              <a:gd name="T39" fmla="*/ 2121 h 2122"/>
              <a:gd name="T40" fmla="*/ 2604 w 2905"/>
              <a:gd name="T41" fmla="*/ 2121 h 2122"/>
              <a:gd name="T42" fmla="*/ 2604 w 2905"/>
              <a:gd name="T43" fmla="*/ 2121 h 2122"/>
              <a:gd name="T44" fmla="*/ 2660 w 2905"/>
              <a:gd name="T45" fmla="*/ 2111 h 2122"/>
              <a:gd name="T46" fmla="*/ 2725 w 2905"/>
              <a:gd name="T47" fmla="*/ 2092 h 2122"/>
              <a:gd name="T48" fmla="*/ 2772 w 2905"/>
              <a:gd name="T49" fmla="*/ 2065 h 2122"/>
              <a:gd name="T50" fmla="*/ 2819 w 2905"/>
              <a:gd name="T51" fmla="*/ 2026 h 2122"/>
              <a:gd name="T52" fmla="*/ 2857 w 2905"/>
              <a:gd name="T53" fmla="*/ 1980 h 2122"/>
              <a:gd name="T54" fmla="*/ 2884 w 2905"/>
              <a:gd name="T55" fmla="*/ 1925 h 2122"/>
              <a:gd name="T56" fmla="*/ 2904 w 2905"/>
              <a:gd name="T57" fmla="*/ 1868 h 2122"/>
              <a:gd name="T58" fmla="*/ 2904 w 2905"/>
              <a:gd name="T59" fmla="*/ 1803 h 2122"/>
              <a:gd name="T60" fmla="*/ 2829 w 2905"/>
              <a:gd name="T61" fmla="*/ 317 h 2122"/>
              <a:gd name="T62" fmla="*/ 2829 w 2905"/>
              <a:gd name="T63" fmla="*/ 317 h 2122"/>
              <a:gd name="T64" fmla="*/ 2819 w 2905"/>
              <a:gd name="T65" fmla="*/ 261 h 2122"/>
              <a:gd name="T66" fmla="*/ 2791 w 2905"/>
              <a:gd name="T67" fmla="*/ 196 h 2122"/>
              <a:gd name="T68" fmla="*/ 2762 w 2905"/>
              <a:gd name="T69" fmla="*/ 140 h 2122"/>
              <a:gd name="T70" fmla="*/ 2716 w 2905"/>
              <a:gd name="T71" fmla="*/ 92 h 2122"/>
              <a:gd name="T72" fmla="*/ 2669 w 2905"/>
              <a:gd name="T73" fmla="*/ 55 h 2122"/>
              <a:gd name="T74" fmla="*/ 2614 w 2905"/>
              <a:gd name="T75" fmla="*/ 29 h 2122"/>
              <a:gd name="T76" fmla="*/ 2557 w 2905"/>
              <a:gd name="T77" fmla="*/ 9 h 2122"/>
              <a:gd name="T78" fmla="*/ 2492 w 2905"/>
              <a:gd name="T79" fmla="*/ 0 h 2122"/>
              <a:gd name="T80" fmla="*/ 297 w 2905"/>
              <a:gd name="T81" fmla="*/ 0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5" h="2122">
                <a:moveTo>
                  <a:pt x="297" y="0"/>
                </a:moveTo>
                <a:lnTo>
                  <a:pt x="297" y="0"/>
                </a:lnTo>
                <a:lnTo>
                  <a:pt x="242" y="9"/>
                </a:lnTo>
                <a:lnTo>
                  <a:pt x="175" y="29"/>
                </a:lnTo>
                <a:lnTo>
                  <a:pt x="128" y="55"/>
                </a:lnTo>
                <a:lnTo>
                  <a:pt x="83" y="92"/>
                </a:lnTo>
                <a:lnTo>
                  <a:pt x="45" y="140"/>
                </a:lnTo>
                <a:lnTo>
                  <a:pt x="17" y="196"/>
                </a:lnTo>
                <a:lnTo>
                  <a:pt x="8" y="261"/>
                </a:lnTo>
                <a:lnTo>
                  <a:pt x="0" y="317"/>
                </a:lnTo>
                <a:lnTo>
                  <a:pt x="73" y="1803"/>
                </a:lnTo>
                <a:lnTo>
                  <a:pt x="73" y="1803"/>
                </a:lnTo>
                <a:lnTo>
                  <a:pt x="92" y="1868"/>
                </a:lnTo>
                <a:lnTo>
                  <a:pt x="111" y="1925"/>
                </a:lnTo>
                <a:lnTo>
                  <a:pt x="138" y="1980"/>
                </a:lnTo>
                <a:lnTo>
                  <a:pt x="185" y="2026"/>
                </a:lnTo>
                <a:lnTo>
                  <a:pt x="232" y="2065"/>
                </a:lnTo>
                <a:lnTo>
                  <a:pt x="288" y="2092"/>
                </a:lnTo>
                <a:lnTo>
                  <a:pt x="344" y="2111"/>
                </a:lnTo>
                <a:lnTo>
                  <a:pt x="410" y="2121"/>
                </a:lnTo>
                <a:lnTo>
                  <a:pt x="2604" y="2121"/>
                </a:lnTo>
                <a:lnTo>
                  <a:pt x="2604" y="2121"/>
                </a:lnTo>
                <a:lnTo>
                  <a:pt x="2660" y="2111"/>
                </a:lnTo>
                <a:lnTo>
                  <a:pt x="2725" y="2092"/>
                </a:lnTo>
                <a:lnTo>
                  <a:pt x="2772" y="2065"/>
                </a:lnTo>
                <a:lnTo>
                  <a:pt x="2819" y="2026"/>
                </a:lnTo>
                <a:lnTo>
                  <a:pt x="2857" y="1980"/>
                </a:lnTo>
                <a:lnTo>
                  <a:pt x="2884" y="1925"/>
                </a:lnTo>
                <a:lnTo>
                  <a:pt x="2904" y="1868"/>
                </a:lnTo>
                <a:lnTo>
                  <a:pt x="2904" y="1803"/>
                </a:lnTo>
                <a:lnTo>
                  <a:pt x="2829" y="317"/>
                </a:lnTo>
                <a:lnTo>
                  <a:pt x="2829" y="317"/>
                </a:lnTo>
                <a:lnTo>
                  <a:pt x="2819" y="261"/>
                </a:lnTo>
                <a:lnTo>
                  <a:pt x="2791" y="196"/>
                </a:lnTo>
                <a:lnTo>
                  <a:pt x="2762" y="140"/>
                </a:lnTo>
                <a:lnTo>
                  <a:pt x="2716" y="92"/>
                </a:lnTo>
                <a:lnTo>
                  <a:pt x="2669" y="55"/>
                </a:lnTo>
                <a:lnTo>
                  <a:pt x="2614" y="29"/>
                </a:lnTo>
                <a:lnTo>
                  <a:pt x="2557" y="9"/>
                </a:lnTo>
                <a:lnTo>
                  <a:pt x="2492" y="0"/>
                </a:lnTo>
                <a:lnTo>
                  <a:pt x="297" y="0"/>
                </a:lnTo>
              </a:path>
            </a:pathLst>
          </a:custGeom>
          <a:solidFill>
            <a:schemeClr val="bg1"/>
          </a:solidFill>
          <a:ln w="15875" cap="flat">
            <a:solidFill>
              <a:schemeClr val="accent1"/>
            </a:solidFill>
            <a:bevel/>
            <a:headEnd/>
            <a:tailEnd/>
          </a:ln>
          <a:effectLst/>
        </p:spPr>
        <p:txBody>
          <a:bodyPr wrap="none" anchor="ctr"/>
          <a:lstStyle/>
          <a:p>
            <a:endParaRPr lang="de-DE"/>
          </a:p>
        </p:txBody>
      </p:sp>
      <p:sp>
        <p:nvSpPr>
          <p:cNvPr id="20" name="Freeform 3">
            <a:extLst>
              <a:ext uri="{FF2B5EF4-FFF2-40B4-BE49-F238E27FC236}">
                <a16:creationId xmlns:a16="http://schemas.microsoft.com/office/drawing/2014/main" id="{ACA55762-A744-9641-A388-9DC58DE72F36}"/>
              </a:ext>
            </a:extLst>
          </p:cNvPr>
          <p:cNvSpPr>
            <a:spLocks noChangeArrowheads="1"/>
          </p:cNvSpPr>
          <p:nvPr/>
        </p:nvSpPr>
        <p:spPr bwMode="auto">
          <a:xfrm>
            <a:off x="5238801" y="2535099"/>
            <a:ext cx="1353111" cy="847403"/>
          </a:xfrm>
          <a:custGeom>
            <a:avLst/>
            <a:gdLst>
              <a:gd name="T0" fmla="*/ 299 w 3493"/>
              <a:gd name="T1" fmla="*/ 0 h 2189"/>
              <a:gd name="T2" fmla="*/ 299 w 3493"/>
              <a:gd name="T3" fmla="*/ 0 h 2189"/>
              <a:gd name="T4" fmla="*/ 232 w 3493"/>
              <a:gd name="T5" fmla="*/ 10 h 2189"/>
              <a:gd name="T6" fmla="*/ 177 w 3493"/>
              <a:gd name="T7" fmla="*/ 28 h 2189"/>
              <a:gd name="T8" fmla="*/ 120 w 3493"/>
              <a:gd name="T9" fmla="*/ 57 h 2189"/>
              <a:gd name="T10" fmla="*/ 74 w 3493"/>
              <a:gd name="T11" fmla="*/ 95 h 2189"/>
              <a:gd name="T12" fmla="*/ 47 w 3493"/>
              <a:gd name="T13" fmla="*/ 142 h 2189"/>
              <a:gd name="T14" fmla="*/ 17 w 3493"/>
              <a:gd name="T15" fmla="*/ 197 h 2189"/>
              <a:gd name="T16" fmla="*/ 0 w 3493"/>
              <a:gd name="T17" fmla="*/ 253 h 2189"/>
              <a:gd name="T18" fmla="*/ 0 w 3493"/>
              <a:gd name="T19" fmla="*/ 319 h 2189"/>
              <a:gd name="T20" fmla="*/ 74 w 3493"/>
              <a:gd name="T21" fmla="*/ 1869 h 2189"/>
              <a:gd name="T22" fmla="*/ 74 w 3493"/>
              <a:gd name="T23" fmla="*/ 1869 h 2189"/>
              <a:gd name="T24" fmla="*/ 84 w 3493"/>
              <a:gd name="T25" fmla="*/ 1934 h 2189"/>
              <a:gd name="T26" fmla="*/ 112 w 3493"/>
              <a:gd name="T27" fmla="*/ 1989 h 2189"/>
              <a:gd name="T28" fmla="*/ 139 w 3493"/>
              <a:gd name="T29" fmla="*/ 2046 h 2189"/>
              <a:gd name="T30" fmla="*/ 186 w 3493"/>
              <a:gd name="T31" fmla="*/ 2093 h 2189"/>
              <a:gd name="T32" fmla="*/ 232 w 3493"/>
              <a:gd name="T33" fmla="*/ 2131 h 2189"/>
              <a:gd name="T34" fmla="*/ 289 w 3493"/>
              <a:gd name="T35" fmla="*/ 2158 h 2189"/>
              <a:gd name="T36" fmla="*/ 344 w 3493"/>
              <a:gd name="T37" fmla="*/ 2178 h 2189"/>
              <a:gd name="T38" fmla="*/ 411 w 3493"/>
              <a:gd name="T39" fmla="*/ 2188 h 2189"/>
              <a:gd name="T40" fmla="*/ 3193 w 3493"/>
              <a:gd name="T41" fmla="*/ 2188 h 2189"/>
              <a:gd name="T42" fmla="*/ 3193 w 3493"/>
              <a:gd name="T43" fmla="*/ 2188 h 2189"/>
              <a:gd name="T44" fmla="*/ 3258 w 3493"/>
              <a:gd name="T45" fmla="*/ 2178 h 2189"/>
              <a:gd name="T46" fmla="*/ 3315 w 3493"/>
              <a:gd name="T47" fmla="*/ 2158 h 2189"/>
              <a:gd name="T48" fmla="*/ 3372 w 3493"/>
              <a:gd name="T49" fmla="*/ 2131 h 2189"/>
              <a:gd name="T50" fmla="*/ 3417 w 3493"/>
              <a:gd name="T51" fmla="*/ 2093 h 2189"/>
              <a:gd name="T52" fmla="*/ 3455 w 3493"/>
              <a:gd name="T53" fmla="*/ 2046 h 2189"/>
              <a:gd name="T54" fmla="*/ 3474 w 3493"/>
              <a:gd name="T55" fmla="*/ 1989 h 2189"/>
              <a:gd name="T56" fmla="*/ 3492 w 3493"/>
              <a:gd name="T57" fmla="*/ 1934 h 2189"/>
              <a:gd name="T58" fmla="*/ 3492 w 3493"/>
              <a:gd name="T59" fmla="*/ 1869 h 2189"/>
              <a:gd name="T60" fmla="*/ 3417 w 3493"/>
              <a:gd name="T61" fmla="*/ 319 h 2189"/>
              <a:gd name="T62" fmla="*/ 3417 w 3493"/>
              <a:gd name="T63" fmla="*/ 319 h 2189"/>
              <a:gd name="T64" fmla="*/ 3409 w 3493"/>
              <a:gd name="T65" fmla="*/ 253 h 2189"/>
              <a:gd name="T66" fmla="*/ 3380 w 3493"/>
              <a:gd name="T67" fmla="*/ 197 h 2189"/>
              <a:gd name="T68" fmla="*/ 3352 w 3493"/>
              <a:gd name="T69" fmla="*/ 142 h 2189"/>
              <a:gd name="T70" fmla="*/ 3305 w 3493"/>
              <a:gd name="T71" fmla="*/ 95 h 2189"/>
              <a:gd name="T72" fmla="*/ 3258 w 3493"/>
              <a:gd name="T73" fmla="*/ 57 h 2189"/>
              <a:gd name="T74" fmla="*/ 3203 w 3493"/>
              <a:gd name="T75" fmla="*/ 28 h 2189"/>
              <a:gd name="T76" fmla="*/ 3147 w 3493"/>
              <a:gd name="T77" fmla="*/ 10 h 2189"/>
              <a:gd name="T78" fmla="*/ 3081 w 3493"/>
              <a:gd name="T79" fmla="*/ 0 h 2189"/>
              <a:gd name="T80" fmla="*/ 299 w 3493"/>
              <a:gd name="T81" fmla="*/ 0 h 2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93" h="2189">
                <a:moveTo>
                  <a:pt x="299" y="0"/>
                </a:moveTo>
                <a:lnTo>
                  <a:pt x="299" y="0"/>
                </a:lnTo>
                <a:lnTo>
                  <a:pt x="232" y="10"/>
                </a:lnTo>
                <a:lnTo>
                  <a:pt x="177" y="28"/>
                </a:lnTo>
                <a:lnTo>
                  <a:pt x="120" y="57"/>
                </a:lnTo>
                <a:lnTo>
                  <a:pt x="74" y="95"/>
                </a:lnTo>
                <a:lnTo>
                  <a:pt x="47" y="142"/>
                </a:lnTo>
                <a:lnTo>
                  <a:pt x="17" y="197"/>
                </a:lnTo>
                <a:lnTo>
                  <a:pt x="0" y="253"/>
                </a:lnTo>
                <a:lnTo>
                  <a:pt x="0" y="319"/>
                </a:lnTo>
                <a:lnTo>
                  <a:pt x="74" y="1869"/>
                </a:lnTo>
                <a:lnTo>
                  <a:pt x="74" y="1869"/>
                </a:lnTo>
                <a:lnTo>
                  <a:pt x="84" y="1934"/>
                </a:lnTo>
                <a:lnTo>
                  <a:pt x="112" y="1989"/>
                </a:lnTo>
                <a:lnTo>
                  <a:pt x="139" y="2046"/>
                </a:lnTo>
                <a:lnTo>
                  <a:pt x="186" y="2093"/>
                </a:lnTo>
                <a:lnTo>
                  <a:pt x="232" y="2131"/>
                </a:lnTo>
                <a:lnTo>
                  <a:pt x="289" y="2158"/>
                </a:lnTo>
                <a:lnTo>
                  <a:pt x="344" y="2178"/>
                </a:lnTo>
                <a:lnTo>
                  <a:pt x="411" y="2188"/>
                </a:lnTo>
                <a:lnTo>
                  <a:pt x="3193" y="2188"/>
                </a:lnTo>
                <a:lnTo>
                  <a:pt x="3193" y="2188"/>
                </a:lnTo>
                <a:lnTo>
                  <a:pt x="3258" y="2178"/>
                </a:lnTo>
                <a:lnTo>
                  <a:pt x="3315" y="2158"/>
                </a:lnTo>
                <a:lnTo>
                  <a:pt x="3372" y="2131"/>
                </a:lnTo>
                <a:lnTo>
                  <a:pt x="3417" y="2093"/>
                </a:lnTo>
                <a:lnTo>
                  <a:pt x="3455" y="2046"/>
                </a:lnTo>
                <a:lnTo>
                  <a:pt x="3474" y="1989"/>
                </a:lnTo>
                <a:lnTo>
                  <a:pt x="3492" y="1934"/>
                </a:lnTo>
                <a:lnTo>
                  <a:pt x="3492" y="1869"/>
                </a:lnTo>
                <a:lnTo>
                  <a:pt x="3417" y="319"/>
                </a:lnTo>
                <a:lnTo>
                  <a:pt x="3417" y="319"/>
                </a:lnTo>
                <a:lnTo>
                  <a:pt x="3409" y="253"/>
                </a:lnTo>
                <a:lnTo>
                  <a:pt x="3380" y="197"/>
                </a:lnTo>
                <a:lnTo>
                  <a:pt x="3352" y="142"/>
                </a:lnTo>
                <a:lnTo>
                  <a:pt x="3305" y="95"/>
                </a:lnTo>
                <a:lnTo>
                  <a:pt x="3258" y="57"/>
                </a:lnTo>
                <a:lnTo>
                  <a:pt x="3203" y="28"/>
                </a:lnTo>
                <a:lnTo>
                  <a:pt x="3147" y="10"/>
                </a:lnTo>
                <a:lnTo>
                  <a:pt x="3081" y="0"/>
                </a:lnTo>
                <a:lnTo>
                  <a:pt x="299" y="0"/>
                </a:lnTo>
              </a:path>
            </a:pathLst>
          </a:custGeom>
          <a:solidFill>
            <a:srgbClr val="FFFFFF"/>
          </a:solidFill>
          <a:ln>
            <a:noFill/>
          </a:ln>
          <a:effectLst/>
          <a:extLst>
            <a:ext uri="{91240B29-F687-4F45-9708-019B960494DF}">
              <a14:hiddenLine xmlns:a14="http://schemas.microsoft.com/office/drawing/2010/main" w="9525" cap="flat">
                <a:solidFill>
                  <a:srgbClr val="26519A"/>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2" name="Freeform 5">
            <a:extLst>
              <a:ext uri="{FF2B5EF4-FFF2-40B4-BE49-F238E27FC236}">
                <a16:creationId xmlns:a16="http://schemas.microsoft.com/office/drawing/2014/main" id="{3F40C605-C796-A845-B349-DF3575D8E081}"/>
              </a:ext>
            </a:extLst>
          </p:cNvPr>
          <p:cNvSpPr>
            <a:spLocks noChangeArrowheads="1"/>
          </p:cNvSpPr>
          <p:nvPr/>
        </p:nvSpPr>
        <p:spPr bwMode="auto">
          <a:xfrm>
            <a:off x="9004277" y="2535099"/>
            <a:ext cx="1575213" cy="847403"/>
          </a:xfrm>
          <a:custGeom>
            <a:avLst/>
            <a:gdLst>
              <a:gd name="T0" fmla="*/ 308 w 4064"/>
              <a:gd name="T1" fmla="*/ 0 h 2189"/>
              <a:gd name="T2" fmla="*/ 308 w 4064"/>
              <a:gd name="T3" fmla="*/ 0 h 2189"/>
              <a:gd name="T4" fmla="*/ 242 w 4064"/>
              <a:gd name="T5" fmla="*/ 10 h 2189"/>
              <a:gd name="T6" fmla="*/ 186 w 4064"/>
              <a:gd name="T7" fmla="*/ 28 h 2189"/>
              <a:gd name="T8" fmla="*/ 131 w 4064"/>
              <a:gd name="T9" fmla="*/ 57 h 2189"/>
              <a:gd name="T10" fmla="*/ 84 w 4064"/>
              <a:gd name="T11" fmla="*/ 95 h 2189"/>
              <a:gd name="T12" fmla="*/ 47 w 4064"/>
              <a:gd name="T13" fmla="*/ 142 h 2189"/>
              <a:gd name="T14" fmla="*/ 19 w 4064"/>
              <a:gd name="T15" fmla="*/ 197 h 2189"/>
              <a:gd name="T16" fmla="*/ 10 w 4064"/>
              <a:gd name="T17" fmla="*/ 253 h 2189"/>
              <a:gd name="T18" fmla="*/ 0 w 4064"/>
              <a:gd name="T19" fmla="*/ 319 h 2189"/>
              <a:gd name="T20" fmla="*/ 84 w 4064"/>
              <a:gd name="T21" fmla="*/ 1869 h 2189"/>
              <a:gd name="T22" fmla="*/ 84 w 4064"/>
              <a:gd name="T23" fmla="*/ 1869 h 2189"/>
              <a:gd name="T24" fmla="*/ 94 w 4064"/>
              <a:gd name="T25" fmla="*/ 1934 h 2189"/>
              <a:gd name="T26" fmla="*/ 112 w 4064"/>
              <a:gd name="T27" fmla="*/ 1989 h 2189"/>
              <a:gd name="T28" fmla="*/ 149 w 4064"/>
              <a:gd name="T29" fmla="*/ 2046 h 2189"/>
              <a:gd name="T30" fmla="*/ 186 w 4064"/>
              <a:gd name="T31" fmla="*/ 2093 h 2189"/>
              <a:gd name="T32" fmla="*/ 242 w 4064"/>
              <a:gd name="T33" fmla="*/ 2131 h 2189"/>
              <a:gd name="T34" fmla="*/ 291 w 4064"/>
              <a:gd name="T35" fmla="*/ 2158 h 2189"/>
              <a:gd name="T36" fmla="*/ 354 w 4064"/>
              <a:gd name="T37" fmla="*/ 2178 h 2189"/>
              <a:gd name="T38" fmla="*/ 421 w 4064"/>
              <a:gd name="T39" fmla="*/ 2188 h 2189"/>
              <a:gd name="T40" fmla="*/ 3754 w 4064"/>
              <a:gd name="T41" fmla="*/ 2188 h 2189"/>
              <a:gd name="T42" fmla="*/ 3754 w 4064"/>
              <a:gd name="T43" fmla="*/ 2188 h 2189"/>
              <a:gd name="T44" fmla="*/ 3819 w 4064"/>
              <a:gd name="T45" fmla="*/ 2178 h 2189"/>
              <a:gd name="T46" fmla="*/ 3875 w 4064"/>
              <a:gd name="T47" fmla="*/ 2158 h 2189"/>
              <a:gd name="T48" fmla="*/ 3931 w 4064"/>
              <a:gd name="T49" fmla="*/ 2131 h 2189"/>
              <a:gd name="T50" fmla="*/ 3978 w 4064"/>
              <a:gd name="T51" fmla="*/ 2093 h 2189"/>
              <a:gd name="T52" fmla="*/ 4016 w 4064"/>
              <a:gd name="T53" fmla="*/ 2046 h 2189"/>
              <a:gd name="T54" fmla="*/ 4043 w 4064"/>
              <a:gd name="T55" fmla="*/ 1989 h 2189"/>
              <a:gd name="T56" fmla="*/ 4053 w 4064"/>
              <a:gd name="T57" fmla="*/ 1934 h 2189"/>
              <a:gd name="T58" fmla="*/ 4063 w 4064"/>
              <a:gd name="T59" fmla="*/ 1869 h 2189"/>
              <a:gd name="T60" fmla="*/ 3978 w 4064"/>
              <a:gd name="T61" fmla="*/ 319 h 2189"/>
              <a:gd name="T62" fmla="*/ 3978 w 4064"/>
              <a:gd name="T63" fmla="*/ 319 h 2189"/>
              <a:gd name="T64" fmla="*/ 3969 w 4064"/>
              <a:gd name="T65" fmla="*/ 253 h 2189"/>
              <a:gd name="T66" fmla="*/ 3941 w 4064"/>
              <a:gd name="T67" fmla="*/ 197 h 2189"/>
              <a:gd name="T68" fmla="*/ 3913 w 4064"/>
              <a:gd name="T69" fmla="*/ 142 h 2189"/>
              <a:gd name="T70" fmla="*/ 3875 w 4064"/>
              <a:gd name="T71" fmla="*/ 95 h 2189"/>
              <a:gd name="T72" fmla="*/ 3819 w 4064"/>
              <a:gd name="T73" fmla="*/ 57 h 2189"/>
              <a:gd name="T74" fmla="*/ 3764 w 4064"/>
              <a:gd name="T75" fmla="*/ 28 h 2189"/>
              <a:gd name="T76" fmla="*/ 3708 w 4064"/>
              <a:gd name="T77" fmla="*/ 10 h 2189"/>
              <a:gd name="T78" fmla="*/ 3642 w 4064"/>
              <a:gd name="T79" fmla="*/ 0 h 2189"/>
              <a:gd name="T80" fmla="*/ 308 w 4064"/>
              <a:gd name="T81" fmla="*/ 0 h 2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64" h="2189">
                <a:moveTo>
                  <a:pt x="308" y="0"/>
                </a:moveTo>
                <a:lnTo>
                  <a:pt x="308" y="0"/>
                </a:lnTo>
                <a:lnTo>
                  <a:pt x="242" y="10"/>
                </a:lnTo>
                <a:lnTo>
                  <a:pt x="186" y="28"/>
                </a:lnTo>
                <a:lnTo>
                  <a:pt x="131" y="57"/>
                </a:lnTo>
                <a:lnTo>
                  <a:pt x="84" y="95"/>
                </a:lnTo>
                <a:lnTo>
                  <a:pt x="47" y="142"/>
                </a:lnTo>
                <a:lnTo>
                  <a:pt x="19" y="197"/>
                </a:lnTo>
                <a:lnTo>
                  <a:pt x="10" y="253"/>
                </a:lnTo>
                <a:lnTo>
                  <a:pt x="0" y="319"/>
                </a:lnTo>
                <a:lnTo>
                  <a:pt x="84" y="1869"/>
                </a:lnTo>
                <a:lnTo>
                  <a:pt x="84" y="1869"/>
                </a:lnTo>
                <a:lnTo>
                  <a:pt x="94" y="1934"/>
                </a:lnTo>
                <a:lnTo>
                  <a:pt x="112" y="1989"/>
                </a:lnTo>
                <a:lnTo>
                  <a:pt x="149" y="2046"/>
                </a:lnTo>
                <a:lnTo>
                  <a:pt x="186" y="2093"/>
                </a:lnTo>
                <a:lnTo>
                  <a:pt x="242" y="2131"/>
                </a:lnTo>
                <a:lnTo>
                  <a:pt x="291" y="2158"/>
                </a:lnTo>
                <a:lnTo>
                  <a:pt x="354" y="2178"/>
                </a:lnTo>
                <a:lnTo>
                  <a:pt x="421" y="2188"/>
                </a:lnTo>
                <a:lnTo>
                  <a:pt x="3754" y="2188"/>
                </a:lnTo>
                <a:lnTo>
                  <a:pt x="3754" y="2188"/>
                </a:lnTo>
                <a:lnTo>
                  <a:pt x="3819" y="2178"/>
                </a:lnTo>
                <a:lnTo>
                  <a:pt x="3875" y="2158"/>
                </a:lnTo>
                <a:lnTo>
                  <a:pt x="3931" y="2131"/>
                </a:lnTo>
                <a:lnTo>
                  <a:pt x="3978" y="2093"/>
                </a:lnTo>
                <a:lnTo>
                  <a:pt x="4016" y="2046"/>
                </a:lnTo>
                <a:lnTo>
                  <a:pt x="4043" y="1989"/>
                </a:lnTo>
                <a:lnTo>
                  <a:pt x="4053" y="1934"/>
                </a:lnTo>
                <a:lnTo>
                  <a:pt x="4063" y="1869"/>
                </a:lnTo>
                <a:lnTo>
                  <a:pt x="3978" y="319"/>
                </a:lnTo>
                <a:lnTo>
                  <a:pt x="3978" y="319"/>
                </a:lnTo>
                <a:lnTo>
                  <a:pt x="3969" y="253"/>
                </a:lnTo>
                <a:lnTo>
                  <a:pt x="3941" y="197"/>
                </a:lnTo>
                <a:lnTo>
                  <a:pt x="3913" y="142"/>
                </a:lnTo>
                <a:lnTo>
                  <a:pt x="3875" y="95"/>
                </a:lnTo>
                <a:lnTo>
                  <a:pt x="3819" y="57"/>
                </a:lnTo>
                <a:lnTo>
                  <a:pt x="3764" y="28"/>
                </a:lnTo>
                <a:lnTo>
                  <a:pt x="3708" y="10"/>
                </a:lnTo>
                <a:lnTo>
                  <a:pt x="3642" y="0"/>
                </a:lnTo>
                <a:lnTo>
                  <a:pt x="308" y="0"/>
                </a:lnTo>
              </a:path>
            </a:pathLst>
          </a:custGeom>
          <a:solidFill>
            <a:srgbClr val="FFFFFF"/>
          </a:solidFill>
          <a:ln>
            <a:noFill/>
          </a:ln>
          <a:effectLst/>
          <a:extLst>
            <a:ext uri="{91240B29-F687-4F45-9708-019B960494DF}">
              <a14:hiddenLine xmlns:a14="http://schemas.microsoft.com/office/drawing/2010/main" w="9525" cap="flat">
                <a:solidFill>
                  <a:srgbClr val="26519A"/>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4" name="Freeform 7">
            <a:extLst>
              <a:ext uri="{FF2B5EF4-FFF2-40B4-BE49-F238E27FC236}">
                <a16:creationId xmlns:a16="http://schemas.microsoft.com/office/drawing/2014/main" id="{081068B2-F0BE-194E-9019-CC8B6FC42EEB}"/>
              </a:ext>
            </a:extLst>
          </p:cNvPr>
          <p:cNvSpPr>
            <a:spLocks noChangeArrowheads="1"/>
          </p:cNvSpPr>
          <p:nvPr/>
        </p:nvSpPr>
        <p:spPr bwMode="auto">
          <a:xfrm>
            <a:off x="3563471" y="1479175"/>
            <a:ext cx="1870097" cy="777441"/>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rgbClr val="FFFFFF"/>
          </a:solidFill>
          <a:ln>
            <a:noFill/>
          </a:ln>
          <a:effectLst/>
        </p:spPr>
        <p:txBody>
          <a:bodyPr wrap="none" anchor="ctr"/>
          <a:lstStyle/>
          <a:p>
            <a:endParaRPr lang="de-DE"/>
          </a:p>
        </p:txBody>
      </p:sp>
      <p:sp>
        <p:nvSpPr>
          <p:cNvPr id="26" name="Freeform 9">
            <a:extLst>
              <a:ext uri="{FF2B5EF4-FFF2-40B4-BE49-F238E27FC236}">
                <a16:creationId xmlns:a16="http://schemas.microsoft.com/office/drawing/2014/main" id="{F9F9AE39-F376-B147-BCC6-D41195637F51}"/>
              </a:ext>
            </a:extLst>
          </p:cNvPr>
          <p:cNvSpPr>
            <a:spLocks noChangeArrowheads="1"/>
          </p:cNvSpPr>
          <p:nvPr/>
        </p:nvSpPr>
        <p:spPr bwMode="auto">
          <a:xfrm>
            <a:off x="7948441" y="1449388"/>
            <a:ext cx="1541043" cy="959284"/>
          </a:xfrm>
          <a:custGeom>
            <a:avLst/>
            <a:gdLst>
              <a:gd name="T0" fmla="*/ 299 w 3979"/>
              <a:gd name="T1" fmla="*/ 0 h 2532"/>
              <a:gd name="T2" fmla="*/ 299 w 3979"/>
              <a:gd name="T3" fmla="*/ 0 h 2532"/>
              <a:gd name="T4" fmla="*/ 234 w 3979"/>
              <a:gd name="T5" fmla="*/ 9 h 2532"/>
              <a:gd name="T6" fmla="*/ 177 w 3979"/>
              <a:gd name="T7" fmla="*/ 28 h 2532"/>
              <a:gd name="T8" fmla="*/ 130 w 3979"/>
              <a:gd name="T9" fmla="*/ 56 h 2532"/>
              <a:gd name="T10" fmla="*/ 84 w 3979"/>
              <a:gd name="T11" fmla="*/ 93 h 2532"/>
              <a:gd name="T12" fmla="*/ 47 w 3979"/>
              <a:gd name="T13" fmla="*/ 140 h 2532"/>
              <a:gd name="T14" fmla="*/ 18 w 3979"/>
              <a:gd name="T15" fmla="*/ 195 h 2532"/>
              <a:gd name="T16" fmla="*/ 0 w 3979"/>
              <a:gd name="T17" fmla="*/ 252 h 2532"/>
              <a:gd name="T18" fmla="*/ 0 w 3979"/>
              <a:gd name="T19" fmla="*/ 317 h 2532"/>
              <a:gd name="T20" fmla="*/ 103 w 3979"/>
              <a:gd name="T21" fmla="*/ 2213 h 2532"/>
              <a:gd name="T22" fmla="*/ 103 w 3979"/>
              <a:gd name="T23" fmla="*/ 2213 h 2532"/>
              <a:gd name="T24" fmla="*/ 112 w 3979"/>
              <a:gd name="T25" fmla="*/ 2278 h 2532"/>
              <a:gd name="T26" fmla="*/ 130 w 3979"/>
              <a:gd name="T27" fmla="*/ 2344 h 2532"/>
              <a:gd name="T28" fmla="*/ 159 w 3979"/>
              <a:gd name="T29" fmla="*/ 2400 h 2532"/>
              <a:gd name="T30" fmla="*/ 205 w 3979"/>
              <a:gd name="T31" fmla="*/ 2446 h 2532"/>
              <a:gd name="T32" fmla="*/ 252 w 3979"/>
              <a:gd name="T33" fmla="*/ 2483 h 2532"/>
              <a:gd name="T34" fmla="*/ 309 w 3979"/>
              <a:gd name="T35" fmla="*/ 2513 h 2532"/>
              <a:gd name="T36" fmla="*/ 374 w 3979"/>
              <a:gd name="T37" fmla="*/ 2531 h 2532"/>
              <a:gd name="T38" fmla="*/ 430 w 3979"/>
              <a:gd name="T39" fmla="*/ 2531 h 2532"/>
              <a:gd name="T40" fmla="*/ 3680 w 3979"/>
              <a:gd name="T41" fmla="*/ 2531 h 2532"/>
              <a:gd name="T42" fmla="*/ 3680 w 3979"/>
              <a:gd name="T43" fmla="*/ 2531 h 2532"/>
              <a:gd name="T44" fmla="*/ 3745 w 3979"/>
              <a:gd name="T45" fmla="*/ 2531 h 2532"/>
              <a:gd name="T46" fmla="*/ 3802 w 3979"/>
              <a:gd name="T47" fmla="*/ 2513 h 2532"/>
              <a:gd name="T48" fmla="*/ 3857 w 3979"/>
              <a:gd name="T49" fmla="*/ 2483 h 2532"/>
              <a:gd name="T50" fmla="*/ 3904 w 3979"/>
              <a:gd name="T51" fmla="*/ 2446 h 2532"/>
              <a:gd name="T52" fmla="*/ 3931 w 3979"/>
              <a:gd name="T53" fmla="*/ 2400 h 2532"/>
              <a:gd name="T54" fmla="*/ 3961 w 3979"/>
              <a:gd name="T55" fmla="*/ 2344 h 2532"/>
              <a:gd name="T56" fmla="*/ 3978 w 3979"/>
              <a:gd name="T57" fmla="*/ 2278 h 2532"/>
              <a:gd name="T58" fmla="*/ 3978 w 3979"/>
              <a:gd name="T59" fmla="*/ 2213 h 2532"/>
              <a:gd name="T60" fmla="*/ 3886 w 3979"/>
              <a:gd name="T61" fmla="*/ 317 h 2532"/>
              <a:gd name="T62" fmla="*/ 3886 w 3979"/>
              <a:gd name="T63" fmla="*/ 317 h 2532"/>
              <a:gd name="T64" fmla="*/ 3876 w 3979"/>
              <a:gd name="T65" fmla="*/ 252 h 2532"/>
              <a:gd name="T66" fmla="*/ 3847 w 3979"/>
              <a:gd name="T67" fmla="*/ 195 h 2532"/>
              <a:gd name="T68" fmla="*/ 3819 w 3979"/>
              <a:gd name="T69" fmla="*/ 140 h 2532"/>
              <a:gd name="T70" fmla="*/ 3772 w 3979"/>
              <a:gd name="T71" fmla="*/ 93 h 2532"/>
              <a:gd name="T72" fmla="*/ 3726 w 3979"/>
              <a:gd name="T73" fmla="*/ 56 h 2532"/>
              <a:gd name="T74" fmla="*/ 3670 w 3979"/>
              <a:gd name="T75" fmla="*/ 28 h 2532"/>
              <a:gd name="T76" fmla="*/ 3614 w 3979"/>
              <a:gd name="T77" fmla="*/ 9 h 2532"/>
              <a:gd name="T78" fmla="*/ 3549 w 3979"/>
              <a:gd name="T79" fmla="*/ 0 h 2532"/>
              <a:gd name="T80" fmla="*/ 299 w 3979"/>
              <a:gd name="T81"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79" h="2532">
                <a:moveTo>
                  <a:pt x="299" y="0"/>
                </a:moveTo>
                <a:lnTo>
                  <a:pt x="299" y="0"/>
                </a:lnTo>
                <a:lnTo>
                  <a:pt x="234" y="9"/>
                </a:lnTo>
                <a:lnTo>
                  <a:pt x="177" y="28"/>
                </a:lnTo>
                <a:lnTo>
                  <a:pt x="130" y="56"/>
                </a:lnTo>
                <a:lnTo>
                  <a:pt x="84" y="93"/>
                </a:lnTo>
                <a:lnTo>
                  <a:pt x="47" y="140"/>
                </a:lnTo>
                <a:lnTo>
                  <a:pt x="18" y="195"/>
                </a:lnTo>
                <a:lnTo>
                  <a:pt x="0" y="252"/>
                </a:lnTo>
                <a:lnTo>
                  <a:pt x="0" y="317"/>
                </a:lnTo>
                <a:lnTo>
                  <a:pt x="103" y="2213"/>
                </a:lnTo>
                <a:lnTo>
                  <a:pt x="103" y="2213"/>
                </a:lnTo>
                <a:lnTo>
                  <a:pt x="112" y="2278"/>
                </a:lnTo>
                <a:lnTo>
                  <a:pt x="130" y="2344"/>
                </a:lnTo>
                <a:lnTo>
                  <a:pt x="159" y="2400"/>
                </a:lnTo>
                <a:lnTo>
                  <a:pt x="205" y="2446"/>
                </a:lnTo>
                <a:lnTo>
                  <a:pt x="252" y="2483"/>
                </a:lnTo>
                <a:lnTo>
                  <a:pt x="309" y="2513"/>
                </a:lnTo>
                <a:lnTo>
                  <a:pt x="374" y="2531"/>
                </a:lnTo>
                <a:lnTo>
                  <a:pt x="430" y="2531"/>
                </a:lnTo>
                <a:lnTo>
                  <a:pt x="3680" y="2531"/>
                </a:lnTo>
                <a:lnTo>
                  <a:pt x="3680" y="2531"/>
                </a:lnTo>
                <a:lnTo>
                  <a:pt x="3745" y="2531"/>
                </a:lnTo>
                <a:lnTo>
                  <a:pt x="3802" y="2513"/>
                </a:lnTo>
                <a:lnTo>
                  <a:pt x="3857" y="2483"/>
                </a:lnTo>
                <a:lnTo>
                  <a:pt x="3904" y="2446"/>
                </a:lnTo>
                <a:lnTo>
                  <a:pt x="3931" y="2400"/>
                </a:lnTo>
                <a:lnTo>
                  <a:pt x="3961" y="2344"/>
                </a:lnTo>
                <a:lnTo>
                  <a:pt x="3978" y="2278"/>
                </a:lnTo>
                <a:lnTo>
                  <a:pt x="3978" y="2213"/>
                </a:lnTo>
                <a:lnTo>
                  <a:pt x="3886" y="317"/>
                </a:lnTo>
                <a:lnTo>
                  <a:pt x="3886" y="317"/>
                </a:lnTo>
                <a:lnTo>
                  <a:pt x="3876" y="252"/>
                </a:lnTo>
                <a:lnTo>
                  <a:pt x="3847" y="195"/>
                </a:lnTo>
                <a:lnTo>
                  <a:pt x="3819" y="140"/>
                </a:lnTo>
                <a:lnTo>
                  <a:pt x="3772" y="93"/>
                </a:lnTo>
                <a:lnTo>
                  <a:pt x="3726" y="56"/>
                </a:lnTo>
                <a:lnTo>
                  <a:pt x="3670" y="28"/>
                </a:lnTo>
                <a:lnTo>
                  <a:pt x="3614" y="9"/>
                </a:lnTo>
                <a:lnTo>
                  <a:pt x="3549" y="0"/>
                </a:lnTo>
                <a:lnTo>
                  <a:pt x="299" y="0"/>
                </a:lnTo>
              </a:path>
            </a:pathLst>
          </a:custGeom>
          <a:solidFill>
            <a:srgbClr val="FFFFFF"/>
          </a:solidFill>
          <a:ln>
            <a:noFill/>
          </a:ln>
          <a:effectLst/>
          <a:extLst>
            <a:ext uri="{91240B29-F687-4F45-9708-019B960494DF}">
              <a14:hiddenLine xmlns:a14="http://schemas.microsoft.com/office/drawing/2010/main" w="9525" cap="flat">
                <a:solidFill>
                  <a:srgbClr val="B8B2A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8" name="Freeform 11">
            <a:extLst>
              <a:ext uri="{FF2B5EF4-FFF2-40B4-BE49-F238E27FC236}">
                <a16:creationId xmlns:a16="http://schemas.microsoft.com/office/drawing/2014/main" id="{786313CA-4BE1-CA43-B930-67A3B5981180}"/>
              </a:ext>
            </a:extLst>
          </p:cNvPr>
          <p:cNvSpPr>
            <a:spLocks noChangeArrowheads="1"/>
          </p:cNvSpPr>
          <p:nvPr/>
        </p:nvSpPr>
        <p:spPr bwMode="auto">
          <a:xfrm>
            <a:off x="2713677" y="2405255"/>
            <a:ext cx="1491497" cy="891823"/>
          </a:xfrm>
          <a:custGeom>
            <a:avLst/>
            <a:gdLst>
              <a:gd name="T0" fmla="*/ 308 w 3848"/>
              <a:gd name="T1" fmla="*/ 0 h 2300"/>
              <a:gd name="T2" fmla="*/ 308 w 3848"/>
              <a:gd name="T3" fmla="*/ 0 h 2300"/>
              <a:gd name="T4" fmla="*/ 243 w 3848"/>
              <a:gd name="T5" fmla="*/ 0 h 2300"/>
              <a:gd name="T6" fmla="*/ 177 w 3848"/>
              <a:gd name="T7" fmla="*/ 19 h 2300"/>
              <a:gd name="T8" fmla="*/ 131 w 3848"/>
              <a:gd name="T9" fmla="*/ 47 h 2300"/>
              <a:gd name="T10" fmla="*/ 85 w 3848"/>
              <a:gd name="T11" fmla="*/ 84 h 2300"/>
              <a:gd name="T12" fmla="*/ 48 w 3848"/>
              <a:gd name="T13" fmla="*/ 141 h 2300"/>
              <a:gd name="T14" fmla="*/ 18 w 3848"/>
              <a:gd name="T15" fmla="*/ 187 h 2300"/>
              <a:gd name="T16" fmla="*/ 10 w 3848"/>
              <a:gd name="T17" fmla="*/ 252 h 2300"/>
              <a:gd name="T18" fmla="*/ 0 w 3848"/>
              <a:gd name="T19" fmla="*/ 319 h 2300"/>
              <a:gd name="T20" fmla="*/ 93 w 3848"/>
              <a:gd name="T21" fmla="*/ 1981 h 2300"/>
              <a:gd name="T22" fmla="*/ 93 w 3848"/>
              <a:gd name="T23" fmla="*/ 1981 h 2300"/>
              <a:gd name="T24" fmla="*/ 102 w 3848"/>
              <a:gd name="T25" fmla="*/ 2037 h 2300"/>
              <a:gd name="T26" fmla="*/ 121 w 3848"/>
              <a:gd name="T27" fmla="*/ 2103 h 2300"/>
              <a:gd name="T28" fmla="*/ 158 w 3848"/>
              <a:gd name="T29" fmla="*/ 2158 h 2300"/>
              <a:gd name="T30" fmla="*/ 196 w 3848"/>
              <a:gd name="T31" fmla="*/ 2205 h 2300"/>
              <a:gd name="T32" fmla="*/ 243 w 3848"/>
              <a:gd name="T33" fmla="*/ 2242 h 2300"/>
              <a:gd name="T34" fmla="*/ 298 w 3848"/>
              <a:gd name="T35" fmla="*/ 2270 h 2300"/>
              <a:gd name="T36" fmla="*/ 365 w 3848"/>
              <a:gd name="T37" fmla="*/ 2289 h 2300"/>
              <a:gd name="T38" fmla="*/ 420 w 3848"/>
              <a:gd name="T39" fmla="*/ 2299 h 2300"/>
              <a:gd name="T40" fmla="*/ 3548 w 3848"/>
              <a:gd name="T41" fmla="*/ 2299 h 2300"/>
              <a:gd name="T42" fmla="*/ 3548 w 3848"/>
              <a:gd name="T43" fmla="*/ 2299 h 2300"/>
              <a:gd name="T44" fmla="*/ 3615 w 3848"/>
              <a:gd name="T45" fmla="*/ 2289 h 2300"/>
              <a:gd name="T46" fmla="*/ 3670 w 3848"/>
              <a:gd name="T47" fmla="*/ 2270 h 2300"/>
              <a:gd name="T48" fmla="*/ 3717 w 3848"/>
              <a:gd name="T49" fmla="*/ 2242 h 2300"/>
              <a:gd name="T50" fmla="*/ 3763 w 3848"/>
              <a:gd name="T51" fmla="*/ 2205 h 2300"/>
              <a:gd name="T52" fmla="*/ 3800 w 3848"/>
              <a:gd name="T53" fmla="*/ 2158 h 2300"/>
              <a:gd name="T54" fmla="*/ 3829 w 3848"/>
              <a:gd name="T55" fmla="*/ 2103 h 2300"/>
              <a:gd name="T56" fmla="*/ 3847 w 3848"/>
              <a:gd name="T57" fmla="*/ 2037 h 2300"/>
              <a:gd name="T58" fmla="*/ 3847 w 3848"/>
              <a:gd name="T59" fmla="*/ 1981 h 2300"/>
              <a:gd name="T60" fmla="*/ 3763 w 3848"/>
              <a:gd name="T61" fmla="*/ 319 h 2300"/>
              <a:gd name="T62" fmla="*/ 3763 w 3848"/>
              <a:gd name="T63" fmla="*/ 319 h 2300"/>
              <a:gd name="T64" fmla="*/ 3754 w 3848"/>
              <a:gd name="T65" fmla="*/ 252 h 2300"/>
              <a:gd name="T66" fmla="*/ 3727 w 3848"/>
              <a:gd name="T67" fmla="*/ 187 h 2300"/>
              <a:gd name="T68" fmla="*/ 3698 w 3848"/>
              <a:gd name="T69" fmla="*/ 141 h 2300"/>
              <a:gd name="T70" fmla="*/ 3652 w 3848"/>
              <a:gd name="T71" fmla="*/ 84 h 2300"/>
              <a:gd name="T72" fmla="*/ 3605 w 3848"/>
              <a:gd name="T73" fmla="*/ 47 h 2300"/>
              <a:gd name="T74" fmla="*/ 3548 w 3848"/>
              <a:gd name="T75" fmla="*/ 19 h 2300"/>
              <a:gd name="T76" fmla="*/ 3493 w 3848"/>
              <a:gd name="T77" fmla="*/ 0 h 2300"/>
              <a:gd name="T78" fmla="*/ 3426 w 3848"/>
              <a:gd name="T79" fmla="*/ 0 h 2300"/>
              <a:gd name="T80" fmla="*/ 308 w 3848"/>
              <a:gd name="T81" fmla="*/ 0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48" h="2300">
                <a:moveTo>
                  <a:pt x="308" y="0"/>
                </a:moveTo>
                <a:lnTo>
                  <a:pt x="308" y="0"/>
                </a:lnTo>
                <a:lnTo>
                  <a:pt x="243" y="0"/>
                </a:lnTo>
                <a:lnTo>
                  <a:pt x="177" y="19"/>
                </a:lnTo>
                <a:lnTo>
                  <a:pt x="131" y="47"/>
                </a:lnTo>
                <a:lnTo>
                  <a:pt x="85" y="84"/>
                </a:lnTo>
                <a:lnTo>
                  <a:pt x="48" y="141"/>
                </a:lnTo>
                <a:lnTo>
                  <a:pt x="18" y="187"/>
                </a:lnTo>
                <a:lnTo>
                  <a:pt x="10" y="252"/>
                </a:lnTo>
                <a:lnTo>
                  <a:pt x="0" y="319"/>
                </a:lnTo>
                <a:lnTo>
                  <a:pt x="93" y="1981"/>
                </a:lnTo>
                <a:lnTo>
                  <a:pt x="93" y="1981"/>
                </a:lnTo>
                <a:lnTo>
                  <a:pt x="102" y="2037"/>
                </a:lnTo>
                <a:lnTo>
                  <a:pt x="121" y="2103"/>
                </a:lnTo>
                <a:lnTo>
                  <a:pt x="158" y="2158"/>
                </a:lnTo>
                <a:lnTo>
                  <a:pt x="196" y="2205"/>
                </a:lnTo>
                <a:lnTo>
                  <a:pt x="243" y="2242"/>
                </a:lnTo>
                <a:lnTo>
                  <a:pt x="298" y="2270"/>
                </a:lnTo>
                <a:lnTo>
                  <a:pt x="365" y="2289"/>
                </a:lnTo>
                <a:lnTo>
                  <a:pt x="420" y="2299"/>
                </a:lnTo>
                <a:lnTo>
                  <a:pt x="3548" y="2299"/>
                </a:lnTo>
                <a:lnTo>
                  <a:pt x="3548" y="2299"/>
                </a:lnTo>
                <a:lnTo>
                  <a:pt x="3615" y="2289"/>
                </a:lnTo>
                <a:lnTo>
                  <a:pt x="3670" y="2270"/>
                </a:lnTo>
                <a:lnTo>
                  <a:pt x="3717" y="2242"/>
                </a:lnTo>
                <a:lnTo>
                  <a:pt x="3763" y="2205"/>
                </a:lnTo>
                <a:lnTo>
                  <a:pt x="3800" y="2158"/>
                </a:lnTo>
                <a:lnTo>
                  <a:pt x="3829" y="2103"/>
                </a:lnTo>
                <a:lnTo>
                  <a:pt x="3847" y="2037"/>
                </a:lnTo>
                <a:lnTo>
                  <a:pt x="3847" y="1981"/>
                </a:lnTo>
                <a:lnTo>
                  <a:pt x="3763" y="319"/>
                </a:lnTo>
                <a:lnTo>
                  <a:pt x="3763" y="319"/>
                </a:lnTo>
                <a:lnTo>
                  <a:pt x="3754" y="252"/>
                </a:lnTo>
                <a:lnTo>
                  <a:pt x="3727" y="187"/>
                </a:lnTo>
                <a:lnTo>
                  <a:pt x="3698" y="141"/>
                </a:lnTo>
                <a:lnTo>
                  <a:pt x="3652" y="84"/>
                </a:lnTo>
                <a:lnTo>
                  <a:pt x="3605" y="47"/>
                </a:lnTo>
                <a:lnTo>
                  <a:pt x="3548" y="19"/>
                </a:lnTo>
                <a:lnTo>
                  <a:pt x="3493" y="0"/>
                </a:lnTo>
                <a:lnTo>
                  <a:pt x="3426" y="0"/>
                </a:lnTo>
                <a:lnTo>
                  <a:pt x="308" y="0"/>
                </a:lnTo>
              </a:path>
            </a:pathLst>
          </a:custGeom>
          <a:solidFill>
            <a:srgbClr val="FFFFFF"/>
          </a:solidFill>
          <a:ln>
            <a:noFill/>
          </a:ln>
          <a:effectLst/>
          <a:extLst>
            <a:ext uri="{91240B29-F687-4F45-9708-019B960494DF}">
              <a14:hiddenLine xmlns:a14="http://schemas.microsoft.com/office/drawing/2010/main" w="9525" cap="flat">
                <a:solidFill>
                  <a:srgbClr val="B8B2A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30" name="Freeform 13">
            <a:extLst>
              <a:ext uri="{FF2B5EF4-FFF2-40B4-BE49-F238E27FC236}">
                <a16:creationId xmlns:a16="http://schemas.microsoft.com/office/drawing/2014/main" id="{3264DDAD-9A5F-4246-A87D-7F159763D2ED}"/>
              </a:ext>
            </a:extLst>
          </p:cNvPr>
          <p:cNvSpPr>
            <a:spLocks noChangeArrowheads="1"/>
          </p:cNvSpPr>
          <p:nvPr/>
        </p:nvSpPr>
        <p:spPr bwMode="auto">
          <a:xfrm>
            <a:off x="6656834" y="1949092"/>
            <a:ext cx="1207890" cy="832027"/>
          </a:xfrm>
          <a:custGeom>
            <a:avLst/>
            <a:gdLst>
              <a:gd name="T0" fmla="*/ 297 w 3119"/>
              <a:gd name="T1" fmla="*/ 0 h 2149"/>
              <a:gd name="T2" fmla="*/ 297 w 3119"/>
              <a:gd name="T3" fmla="*/ 0 h 2149"/>
              <a:gd name="T4" fmla="*/ 243 w 3119"/>
              <a:gd name="T5" fmla="*/ 10 h 2149"/>
              <a:gd name="T6" fmla="*/ 177 w 3119"/>
              <a:gd name="T7" fmla="*/ 28 h 2149"/>
              <a:gd name="T8" fmla="*/ 130 w 3119"/>
              <a:gd name="T9" fmla="*/ 56 h 2149"/>
              <a:gd name="T10" fmla="*/ 83 w 3119"/>
              <a:gd name="T11" fmla="*/ 93 h 2149"/>
              <a:gd name="T12" fmla="*/ 45 w 3119"/>
              <a:gd name="T13" fmla="*/ 140 h 2149"/>
              <a:gd name="T14" fmla="*/ 18 w 3119"/>
              <a:gd name="T15" fmla="*/ 195 h 2149"/>
              <a:gd name="T16" fmla="*/ 8 w 3119"/>
              <a:gd name="T17" fmla="*/ 262 h 2149"/>
              <a:gd name="T18" fmla="*/ 0 w 3119"/>
              <a:gd name="T19" fmla="*/ 317 h 2149"/>
              <a:gd name="T20" fmla="*/ 83 w 3119"/>
              <a:gd name="T21" fmla="*/ 1831 h 2149"/>
              <a:gd name="T22" fmla="*/ 83 w 3119"/>
              <a:gd name="T23" fmla="*/ 1831 h 2149"/>
              <a:gd name="T24" fmla="*/ 92 w 3119"/>
              <a:gd name="T25" fmla="*/ 1896 h 2149"/>
              <a:gd name="T26" fmla="*/ 111 w 3119"/>
              <a:gd name="T27" fmla="*/ 1951 h 2149"/>
              <a:gd name="T28" fmla="*/ 138 w 3119"/>
              <a:gd name="T29" fmla="*/ 2008 h 2149"/>
              <a:gd name="T30" fmla="*/ 187 w 3119"/>
              <a:gd name="T31" fmla="*/ 2054 h 2149"/>
              <a:gd name="T32" fmla="*/ 233 w 3119"/>
              <a:gd name="T33" fmla="*/ 2093 h 2149"/>
              <a:gd name="T34" fmla="*/ 288 w 3119"/>
              <a:gd name="T35" fmla="*/ 2119 h 2149"/>
              <a:gd name="T36" fmla="*/ 354 w 3119"/>
              <a:gd name="T37" fmla="*/ 2139 h 2149"/>
              <a:gd name="T38" fmla="*/ 410 w 3119"/>
              <a:gd name="T39" fmla="*/ 2148 h 2149"/>
              <a:gd name="T40" fmla="*/ 2820 w 3119"/>
              <a:gd name="T41" fmla="*/ 2148 h 2149"/>
              <a:gd name="T42" fmla="*/ 2820 w 3119"/>
              <a:gd name="T43" fmla="*/ 2148 h 2149"/>
              <a:gd name="T44" fmla="*/ 2884 w 3119"/>
              <a:gd name="T45" fmla="*/ 2139 h 2149"/>
              <a:gd name="T46" fmla="*/ 2941 w 3119"/>
              <a:gd name="T47" fmla="*/ 2119 h 2149"/>
              <a:gd name="T48" fmla="*/ 2987 w 3119"/>
              <a:gd name="T49" fmla="*/ 2093 h 2149"/>
              <a:gd name="T50" fmla="*/ 3034 w 3119"/>
              <a:gd name="T51" fmla="*/ 2054 h 2149"/>
              <a:gd name="T52" fmla="*/ 3072 w 3119"/>
              <a:gd name="T53" fmla="*/ 2008 h 2149"/>
              <a:gd name="T54" fmla="*/ 3099 w 3119"/>
              <a:gd name="T55" fmla="*/ 1951 h 2149"/>
              <a:gd name="T56" fmla="*/ 3118 w 3119"/>
              <a:gd name="T57" fmla="*/ 1896 h 2149"/>
              <a:gd name="T58" fmla="*/ 3118 w 3119"/>
              <a:gd name="T59" fmla="*/ 1831 h 2149"/>
              <a:gd name="T60" fmla="*/ 3043 w 3119"/>
              <a:gd name="T61" fmla="*/ 317 h 2149"/>
              <a:gd name="T62" fmla="*/ 3043 w 3119"/>
              <a:gd name="T63" fmla="*/ 317 h 2149"/>
              <a:gd name="T64" fmla="*/ 3026 w 3119"/>
              <a:gd name="T65" fmla="*/ 262 h 2149"/>
              <a:gd name="T66" fmla="*/ 3006 w 3119"/>
              <a:gd name="T67" fmla="*/ 195 h 2149"/>
              <a:gd name="T68" fmla="*/ 2979 w 3119"/>
              <a:gd name="T69" fmla="*/ 140 h 2149"/>
              <a:gd name="T70" fmla="*/ 2931 w 3119"/>
              <a:gd name="T71" fmla="*/ 93 h 2149"/>
              <a:gd name="T72" fmla="*/ 2884 w 3119"/>
              <a:gd name="T73" fmla="*/ 56 h 2149"/>
              <a:gd name="T74" fmla="*/ 2829 w 3119"/>
              <a:gd name="T75" fmla="*/ 28 h 2149"/>
              <a:gd name="T76" fmla="*/ 2772 w 3119"/>
              <a:gd name="T77" fmla="*/ 10 h 2149"/>
              <a:gd name="T78" fmla="*/ 2707 w 3119"/>
              <a:gd name="T79" fmla="*/ 0 h 2149"/>
              <a:gd name="T80" fmla="*/ 297 w 3119"/>
              <a:gd name="T81" fmla="*/ 0 h 2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19" h="2149">
                <a:moveTo>
                  <a:pt x="297" y="0"/>
                </a:moveTo>
                <a:lnTo>
                  <a:pt x="297" y="0"/>
                </a:lnTo>
                <a:lnTo>
                  <a:pt x="243" y="10"/>
                </a:lnTo>
                <a:lnTo>
                  <a:pt x="177" y="28"/>
                </a:lnTo>
                <a:lnTo>
                  <a:pt x="130" y="56"/>
                </a:lnTo>
                <a:lnTo>
                  <a:pt x="83" y="93"/>
                </a:lnTo>
                <a:lnTo>
                  <a:pt x="45" y="140"/>
                </a:lnTo>
                <a:lnTo>
                  <a:pt x="18" y="195"/>
                </a:lnTo>
                <a:lnTo>
                  <a:pt x="8" y="262"/>
                </a:lnTo>
                <a:lnTo>
                  <a:pt x="0" y="317"/>
                </a:lnTo>
                <a:lnTo>
                  <a:pt x="83" y="1831"/>
                </a:lnTo>
                <a:lnTo>
                  <a:pt x="83" y="1831"/>
                </a:lnTo>
                <a:lnTo>
                  <a:pt x="92" y="1896"/>
                </a:lnTo>
                <a:lnTo>
                  <a:pt x="111" y="1951"/>
                </a:lnTo>
                <a:lnTo>
                  <a:pt x="138" y="2008"/>
                </a:lnTo>
                <a:lnTo>
                  <a:pt x="187" y="2054"/>
                </a:lnTo>
                <a:lnTo>
                  <a:pt x="233" y="2093"/>
                </a:lnTo>
                <a:lnTo>
                  <a:pt x="288" y="2119"/>
                </a:lnTo>
                <a:lnTo>
                  <a:pt x="354" y="2139"/>
                </a:lnTo>
                <a:lnTo>
                  <a:pt x="410" y="2148"/>
                </a:lnTo>
                <a:lnTo>
                  <a:pt x="2820" y="2148"/>
                </a:lnTo>
                <a:lnTo>
                  <a:pt x="2820" y="2148"/>
                </a:lnTo>
                <a:lnTo>
                  <a:pt x="2884" y="2139"/>
                </a:lnTo>
                <a:lnTo>
                  <a:pt x="2941" y="2119"/>
                </a:lnTo>
                <a:lnTo>
                  <a:pt x="2987" y="2093"/>
                </a:lnTo>
                <a:lnTo>
                  <a:pt x="3034" y="2054"/>
                </a:lnTo>
                <a:lnTo>
                  <a:pt x="3072" y="2008"/>
                </a:lnTo>
                <a:lnTo>
                  <a:pt x="3099" y="1951"/>
                </a:lnTo>
                <a:lnTo>
                  <a:pt x="3118" y="1896"/>
                </a:lnTo>
                <a:lnTo>
                  <a:pt x="3118" y="1831"/>
                </a:lnTo>
                <a:lnTo>
                  <a:pt x="3043" y="317"/>
                </a:lnTo>
                <a:lnTo>
                  <a:pt x="3043" y="317"/>
                </a:lnTo>
                <a:lnTo>
                  <a:pt x="3026" y="262"/>
                </a:lnTo>
                <a:lnTo>
                  <a:pt x="3006" y="195"/>
                </a:lnTo>
                <a:lnTo>
                  <a:pt x="2979" y="140"/>
                </a:lnTo>
                <a:lnTo>
                  <a:pt x="2931" y="93"/>
                </a:lnTo>
                <a:lnTo>
                  <a:pt x="2884" y="56"/>
                </a:lnTo>
                <a:lnTo>
                  <a:pt x="2829" y="28"/>
                </a:lnTo>
                <a:lnTo>
                  <a:pt x="2772" y="10"/>
                </a:lnTo>
                <a:lnTo>
                  <a:pt x="2707" y="0"/>
                </a:lnTo>
                <a:lnTo>
                  <a:pt x="297" y="0"/>
                </a:lnTo>
              </a:path>
            </a:pathLst>
          </a:custGeom>
          <a:solidFill>
            <a:srgbClr val="FFFFFF"/>
          </a:solidFill>
          <a:ln>
            <a:noFill/>
          </a:ln>
          <a:effectLst/>
          <a:extLst>
            <a:ext uri="{91240B29-F687-4F45-9708-019B960494DF}">
              <a14:hiddenLine xmlns:a14="http://schemas.microsoft.com/office/drawing/2010/main" w="9525" cap="flat">
                <a:solidFill>
                  <a:srgbClr val="9BB4D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33" name="Textfeld 32">
            <a:extLst>
              <a:ext uri="{FF2B5EF4-FFF2-40B4-BE49-F238E27FC236}">
                <a16:creationId xmlns:a16="http://schemas.microsoft.com/office/drawing/2014/main" id="{7C42C813-A2B6-6F44-83F0-53031395CE13}"/>
              </a:ext>
            </a:extLst>
          </p:cNvPr>
          <p:cNvSpPr txBox="1"/>
          <p:nvPr/>
        </p:nvSpPr>
        <p:spPr bwMode="gray">
          <a:xfrm>
            <a:off x="1586753" y="1928920"/>
            <a:ext cx="853889" cy="586007"/>
          </a:xfrm>
          <a:prstGeom prst="rect">
            <a:avLst/>
          </a:prstGeom>
          <a:noFill/>
        </p:spPr>
        <p:txBody>
          <a:bodyPr wrap="square" lIns="0" tIns="0" rIns="0" bIns="0" rtlCol="0">
            <a:noAutofit/>
          </a:bodyPr>
          <a:lstStyle/>
          <a:p>
            <a:r>
              <a:rPr lang="de-DE" sz="1500" b="1" dirty="0">
                <a:solidFill>
                  <a:schemeClr val="accent1"/>
                </a:solidFill>
              </a:rPr>
              <a:t>1954</a:t>
            </a:r>
          </a:p>
          <a:p>
            <a:r>
              <a:rPr lang="de-DE" sz="1100" dirty="0">
                <a:latin typeface="+mj-lt"/>
              </a:rPr>
              <a:t>GRAMMER AG</a:t>
            </a:r>
            <a:br>
              <a:rPr lang="de-DE" sz="1100" dirty="0">
                <a:latin typeface="+mj-lt"/>
              </a:rPr>
            </a:br>
            <a:r>
              <a:rPr lang="de-DE" sz="1100" dirty="0">
                <a:latin typeface="+mj-lt"/>
              </a:rPr>
              <a:t>incorporated</a:t>
            </a:r>
          </a:p>
        </p:txBody>
      </p:sp>
      <p:sp>
        <p:nvSpPr>
          <p:cNvPr id="36" name="Oval 35">
            <a:extLst>
              <a:ext uri="{FF2B5EF4-FFF2-40B4-BE49-F238E27FC236}">
                <a16:creationId xmlns:a16="http://schemas.microsoft.com/office/drawing/2014/main" id="{DA0B8082-1234-614C-A157-8FCFE4A56C03}"/>
              </a:ext>
            </a:extLst>
          </p:cNvPr>
          <p:cNvSpPr>
            <a:spLocks noChangeAspect="1"/>
          </p:cNvSpPr>
          <p:nvPr/>
        </p:nvSpPr>
        <p:spPr bwMode="gray">
          <a:xfrm>
            <a:off x="3390370" y="3759767"/>
            <a:ext cx="144000" cy="144000"/>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34" name="Gerade Verbindung 33">
            <a:extLst>
              <a:ext uri="{FF2B5EF4-FFF2-40B4-BE49-F238E27FC236}">
                <a16:creationId xmlns:a16="http://schemas.microsoft.com/office/drawing/2014/main" id="{B0EFF149-A4E9-764B-BEE5-F7BB4EF5C90B}"/>
              </a:ext>
            </a:extLst>
          </p:cNvPr>
          <p:cNvCxnSpPr>
            <a:cxnSpLocks/>
          </p:cNvCxnSpPr>
          <p:nvPr/>
        </p:nvCxnSpPr>
        <p:spPr bwMode="gray">
          <a:xfrm>
            <a:off x="3408829" y="2754194"/>
            <a:ext cx="55284" cy="108120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Freeform 12">
            <a:extLst>
              <a:ext uri="{FF2B5EF4-FFF2-40B4-BE49-F238E27FC236}">
                <a16:creationId xmlns:a16="http://schemas.microsoft.com/office/drawing/2014/main" id="{5CEE2D1D-B08A-D645-A523-967EA55BA581}"/>
              </a:ext>
            </a:extLst>
          </p:cNvPr>
          <p:cNvSpPr>
            <a:spLocks noChangeArrowheads="1"/>
          </p:cNvSpPr>
          <p:nvPr/>
        </p:nvSpPr>
        <p:spPr bwMode="auto">
          <a:xfrm>
            <a:off x="2713677" y="2465051"/>
            <a:ext cx="1491497" cy="832027"/>
          </a:xfrm>
          <a:custGeom>
            <a:avLst/>
            <a:gdLst>
              <a:gd name="T0" fmla="*/ 308 w 3848"/>
              <a:gd name="T1" fmla="*/ 0 h 2300"/>
              <a:gd name="T2" fmla="*/ 308 w 3848"/>
              <a:gd name="T3" fmla="*/ 0 h 2300"/>
              <a:gd name="T4" fmla="*/ 243 w 3848"/>
              <a:gd name="T5" fmla="*/ 0 h 2300"/>
              <a:gd name="T6" fmla="*/ 177 w 3848"/>
              <a:gd name="T7" fmla="*/ 19 h 2300"/>
              <a:gd name="T8" fmla="*/ 131 w 3848"/>
              <a:gd name="T9" fmla="*/ 47 h 2300"/>
              <a:gd name="T10" fmla="*/ 85 w 3848"/>
              <a:gd name="T11" fmla="*/ 84 h 2300"/>
              <a:gd name="T12" fmla="*/ 48 w 3848"/>
              <a:gd name="T13" fmla="*/ 141 h 2300"/>
              <a:gd name="T14" fmla="*/ 18 w 3848"/>
              <a:gd name="T15" fmla="*/ 187 h 2300"/>
              <a:gd name="T16" fmla="*/ 10 w 3848"/>
              <a:gd name="T17" fmla="*/ 252 h 2300"/>
              <a:gd name="T18" fmla="*/ 0 w 3848"/>
              <a:gd name="T19" fmla="*/ 319 h 2300"/>
              <a:gd name="T20" fmla="*/ 93 w 3848"/>
              <a:gd name="T21" fmla="*/ 1981 h 2300"/>
              <a:gd name="T22" fmla="*/ 93 w 3848"/>
              <a:gd name="T23" fmla="*/ 1981 h 2300"/>
              <a:gd name="T24" fmla="*/ 102 w 3848"/>
              <a:gd name="T25" fmla="*/ 2037 h 2300"/>
              <a:gd name="T26" fmla="*/ 121 w 3848"/>
              <a:gd name="T27" fmla="*/ 2103 h 2300"/>
              <a:gd name="T28" fmla="*/ 158 w 3848"/>
              <a:gd name="T29" fmla="*/ 2158 h 2300"/>
              <a:gd name="T30" fmla="*/ 196 w 3848"/>
              <a:gd name="T31" fmla="*/ 2205 h 2300"/>
              <a:gd name="T32" fmla="*/ 243 w 3848"/>
              <a:gd name="T33" fmla="*/ 2242 h 2300"/>
              <a:gd name="T34" fmla="*/ 298 w 3848"/>
              <a:gd name="T35" fmla="*/ 2270 h 2300"/>
              <a:gd name="T36" fmla="*/ 365 w 3848"/>
              <a:gd name="T37" fmla="*/ 2289 h 2300"/>
              <a:gd name="T38" fmla="*/ 420 w 3848"/>
              <a:gd name="T39" fmla="*/ 2299 h 2300"/>
              <a:gd name="T40" fmla="*/ 3548 w 3848"/>
              <a:gd name="T41" fmla="*/ 2299 h 2300"/>
              <a:gd name="T42" fmla="*/ 3548 w 3848"/>
              <a:gd name="T43" fmla="*/ 2299 h 2300"/>
              <a:gd name="T44" fmla="*/ 3615 w 3848"/>
              <a:gd name="T45" fmla="*/ 2289 h 2300"/>
              <a:gd name="T46" fmla="*/ 3670 w 3848"/>
              <a:gd name="T47" fmla="*/ 2270 h 2300"/>
              <a:gd name="T48" fmla="*/ 3717 w 3848"/>
              <a:gd name="T49" fmla="*/ 2242 h 2300"/>
              <a:gd name="T50" fmla="*/ 3763 w 3848"/>
              <a:gd name="T51" fmla="*/ 2205 h 2300"/>
              <a:gd name="T52" fmla="*/ 3800 w 3848"/>
              <a:gd name="T53" fmla="*/ 2158 h 2300"/>
              <a:gd name="T54" fmla="*/ 3829 w 3848"/>
              <a:gd name="T55" fmla="*/ 2103 h 2300"/>
              <a:gd name="T56" fmla="*/ 3847 w 3848"/>
              <a:gd name="T57" fmla="*/ 2037 h 2300"/>
              <a:gd name="T58" fmla="*/ 3847 w 3848"/>
              <a:gd name="T59" fmla="*/ 1981 h 2300"/>
              <a:gd name="T60" fmla="*/ 3763 w 3848"/>
              <a:gd name="T61" fmla="*/ 319 h 2300"/>
              <a:gd name="T62" fmla="*/ 3763 w 3848"/>
              <a:gd name="T63" fmla="*/ 319 h 2300"/>
              <a:gd name="T64" fmla="*/ 3754 w 3848"/>
              <a:gd name="T65" fmla="*/ 252 h 2300"/>
              <a:gd name="T66" fmla="*/ 3727 w 3848"/>
              <a:gd name="T67" fmla="*/ 187 h 2300"/>
              <a:gd name="T68" fmla="*/ 3698 w 3848"/>
              <a:gd name="T69" fmla="*/ 141 h 2300"/>
              <a:gd name="T70" fmla="*/ 3652 w 3848"/>
              <a:gd name="T71" fmla="*/ 84 h 2300"/>
              <a:gd name="T72" fmla="*/ 3605 w 3848"/>
              <a:gd name="T73" fmla="*/ 47 h 2300"/>
              <a:gd name="T74" fmla="*/ 3548 w 3848"/>
              <a:gd name="T75" fmla="*/ 19 h 2300"/>
              <a:gd name="T76" fmla="*/ 3493 w 3848"/>
              <a:gd name="T77" fmla="*/ 0 h 2300"/>
              <a:gd name="T78" fmla="*/ 3426 w 3848"/>
              <a:gd name="T79" fmla="*/ 0 h 2300"/>
              <a:gd name="T80" fmla="*/ 308 w 3848"/>
              <a:gd name="T81" fmla="*/ 0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48" h="2300">
                <a:moveTo>
                  <a:pt x="308" y="0"/>
                </a:moveTo>
                <a:lnTo>
                  <a:pt x="308" y="0"/>
                </a:lnTo>
                <a:lnTo>
                  <a:pt x="243" y="0"/>
                </a:lnTo>
                <a:lnTo>
                  <a:pt x="177" y="19"/>
                </a:lnTo>
                <a:lnTo>
                  <a:pt x="131" y="47"/>
                </a:lnTo>
                <a:lnTo>
                  <a:pt x="85" y="84"/>
                </a:lnTo>
                <a:lnTo>
                  <a:pt x="48" y="141"/>
                </a:lnTo>
                <a:lnTo>
                  <a:pt x="18" y="187"/>
                </a:lnTo>
                <a:lnTo>
                  <a:pt x="10" y="252"/>
                </a:lnTo>
                <a:lnTo>
                  <a:pt x="0" y="319"/>
                </a:lnTo>
                <a:lnTo>
                  <a:pt x="93" y="1981"/>
                </a:lnTo>
                <a:lnTo>
                  <a:pt x="93" y="1981"/>
                </a:lnTo>
                <a:lnTo>
                  <a:pt x="102" y="2037"/>
                </a:lnTo>
                <a:lnTo>
                  <a:pt x="121" y="2103"/>
                </a:lnTo>
                <a:lnTo>
                  <a:pt x="158" y="2158"/>
                </a:lnTo>
                <a:lnTo>
                  <a:pt x="196" y="2205"/>
                </a:lnTo>
                <a:lnTo>
                  <a:pt x="243" y="2242"/>
                </a:lnTo>
                <a:lnTo>
                  <a:pt x="298" y="2270"/>
                </a:lnTo>
                <a:lnTo>
                  <a:pt x="365" y="2289"/>
                </a:lnTo>
                <a:lnTo>
                  <a:pt x="420" y="2299"/>
                </a:lnTo>
                <a:lnTo>
                  <a:pt x="3548" y="2299"/>
                </a:lnTo>
                <a:lnTo>
                  <a:pt x="3548" y="2299"/>
                </a:lnTo>
                <a:lnTo>
                  <a:pt x="3615" y="2289"/>
                </a:lnTo>
                <a:lnTo>
                  <a:pt x="3670" y="2270"/>
                </a:lnTo>
                <a:lnTo>
                  <a:pt x="3717" y="2242"/>
                </a:lnTo>
                <a:lnTo>
                  <a:pt x="3763" y="2205"/>
                </a:lnTo>
                <a:lnTo>
                  <a:pt x="3800" y="2158"/>
                </a:lnTo>
                <a:lnTo>
                  <a:pt x="3829" y="2103"/>
                </a:lnTo>
                <a:lnTo>
                  <a:pt x="3847" y="2037"/>
                </a:lnTo>
                <a:lnTo>
                  <a:pt x="3847" y="1981"/>
                </a:lnTo>
                <a:lnTo>
                  <a:pt x="3763" y="319"/>
                </a:lnTo>
                <a:lnTo>
                  <a:pt x="3763" y="319"/>
                </a:lnTo>
                <a:lnTo>
                  <a:pt x="3754" y="252"/>
                </a:lnTo>
                <a:lnTo>
                  <a:pt x="3727" y="187"/>
                </a:lnTo>
                <a:lnTo>
                  <a:pt x="3698" y="141"/>
                </a:lnTo>
                <a:lnTo>
                  <a:pt x="3652" y="84"/>
                </a:lnTo>
                <a:lnTo>
                  <a:pt x="3605" y="47"/>
                </a:lnTo>
                <a:lnTo>
                  <a:pt x="3548" y="19"/>
                </a:lnTo>
                <a:lnTo>
                  <a:pt x="3493" y="0"/>
                </a:lnTo>
                <a:lnTo>
                  <a:pt x="3426" y="0"/>
                </a:lnTo>
                <a:lnTo>
                  <a:pt x="308" y="0"/>
                </a:lnTo>
              </a:path>
            </a:pathLst>
          </a:custGeom>
          <a:solidFill>
            <a:schemeClr val="bg1"/>
          </a:solidFill>
          <a:ln w="15875" cap="flat">
            <a:solidFill>
              <a:srgbClr val="9BB4D8"/>
            </a:solidFill>
            <a:bevel/>
            <a:headEnd/>
            <a:tailEnd/>
          </a:ln>
          <a:effectLst/>
        </p:spPr>
        <p:txBody>
          <a:bodyPr wrap="none" anchor="ctr"/>
          <a:lstStyle/>
          <a:p>
            <a:endParaRPr lang="de-DE"/>
          </a:p>
        </p:txBody>
      </p:sp>
      <p:sp>
        <p:nvSpPr>
          <p:cNvPr id="37" name="Textfeld 36">
            <a:extLst>
              <a:ext uri="{FF2B5EF4-FFF2-40B4-BE49-F238E27FC236}">
                <a16:creationId xmlns:a16="http://schemas.microsoft.com/office/drawing/2014/main" id="{748CAABE-A4C4-DD4B-A0FC-243B0759E343}"/>
              </a:ext>
            </a:extLst>
          </p:cNvPr>
          <p:cNvSpPr txBox="1"/>
          <p:nvPr/>
        </p:nvSpPr>
        <p:spPr bwMode="gray">
          <a:xfrm>
            <a:off x="2897842" y="2587826"/>
            <a:ext cx="1156447" cy="679809"/>
          </a:xfrm>
          <a:prstGeom prst="rect">
            <a:avLst/>
          </a:prstGeom>
          <a:noFill/>
        </p:spPr>
        <p:txBody>
          <a:bodyPr wrap="square" lIns="0" tIns="0" rIns="0" bIns="0" rtlCol="0">
            <a:noAutofit/>
          </a:bodyPr>
          <a:lstStyle/>
          <a:p>
            <a:r>
              <a:rPr lang="de-DE" sz="1500" b="1" dirty="0">
                <a:solidFill>
                  <a:schemeClr val="bg2"/>
                </a:solidFill>
              </a:rPr>
              <a:t>1982</a:t>
            </a:r>
            <a:endParaRPr lang="de-DE" sz="1500" dirty="0">
              <a:solidFill>
                <a:schemeClr val="bg2"/>
              </a:solidFill>
            </a:endParaRPr>
          </a:p>
          <a:p>
            <a:r>
              <a:rPr lang="en-US" sz="1100" dirty="0">
                <a:latin typeface="+mj-lt"/>
              </a:rPr>
              <a:t>Entry into the bus and truck segment</a:t>
            </a:r>
          </a:p>
        </p:txBody>
      </p:sp>
      <p:sp>
        <p:nvSpPr>
          <p:cNvPr id="42" name="Oval 41">
            <a:extLst>
              <a:ext uri="{FF2B5EF4-FFF2-40B4-BE49-F238E27FC236}">
                <a16:creationId xmlns:a16="http://schemas.microsoft.com/office/drawing/2014/main" id="{A6DEA01F-A32E-A34A-A746-9129A27D5064}"/>
              </a:ext>
            </a:extLst>
          </p:cNvPr>
          <p:cNvSpPr>
            <a:spLocks noChangeAspect="1"/>
          </p:cNvSpPr>
          <p:nvPr/>
        </p:nvSpPr>
        <p:spPr bwMode="gray">
          <a:xfrm>
            <a:off x="4459988" y="3759767"/>
            <a:ext cx="144000" cy="144000"/>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45" name="Oval 44">
            <a:extLst>
              <a:ext uri="{FF2B5EF4-FFF2-40B4-BE49-F238E27FC236}">
                <a16:creationId xmlns:a16="http://schemas.microsoft.com/office/drawing/2014/main" id="{33658C80-25F6-CE4F-B312-57B911957AD7}"/>
              </a:ext>
            </a:extLst>
          </p:cNvPr>
          <p:cNvSpPr>
            <a:spLocks noChangeAspect="1"/>
          </p:cNvSpPr>
          <p:nvPr/>
        </p:nvSpPr>
        <p:spPr bwMode="gray">
          <a:xfrm>
            <a:off x="5868241" y="3759767"/>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46" name="Gerade Verbindung 45">
            <a:extLst>
              <a:ext uri="{FF2B5EF4-FFF2-40B4-BE49-F238E27FC236}">
                <a16:creationId xmlns:a16="http://schemas.microsoft.com/office/drawing/2014/main" id="{F11D7B02-F389-C440-8385-27909753D568}"/>
              </a:ext>
            </a:extLst>
          </p:cNvPr>
          <p:cNvCxnSpPr>
            <a:cxnSpLocks/>
          </p:cNvCxnSpPr>
          <p:nvPr/>
        </p:nvCxnSpPr>
        <p:spPr bwMode="gray">
          <a:xfrm>
            <a:off x="5887350" y="2754194"/>
            <a:ext cx="55284" cy="1081202"/>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reeform 4">
            <a:extLst>
              <a:ext uri="{FF2B5EF4-FFF2-40B4-BE49-F238E27FC236}">
                <a16:creationId xmlns:a16="http://schemas.microsoft.com/office/drawing/2014/main" id="{21539E9E-C927-4742-99BE-AAAABDFEDD97}"/>
              </a:ext>
            </a:extLst>
          </p:cNvPr>
          <p:cNvSpPr>
            <a:spLocks noChangeArrowheads="1"/>
          </p:cNvSpPr>
          <p:nvPr/>
        </p:nvSpPr>
        <p:spPr bwMode="auto">
          <a:xfrm>
            <a:off x="5168615" y="2575112"/>
            <a:ext cx="1483190" cy="807390"/>
          </a:xfrm>
          <a:custGeom>
            <a:avLst/>
            <a:gdLst>
              <a:gd name="T0" fmla="*/ 299 w 3493"/>
              <a:gd name="T1" fmla="*/ 0 h 2189"/>
              <a:gd name="T2" fmla="*/ 299 w 3493"/>
              <a:gd name="T3" fmla="*/ 0 h 2189"/>
              <a:gd name="T4" fmla="*/ 232 w 3493"/>
              <a:gd name="T5" fmla="*/ 10 h 2189"/>
              <a:gd name="T6" fmla="*/ 177 w 3493"/>
              <a:gd name="T7" fmla="*/ 28 h 2189"/>
              <a:gd name="T8" fmla="*/ 120 w 3493"/>
              <a:gd name="T9" fmla="*/ 57 h 2189"/>
              <a:gd name="T10" fmla="*/ 74 w 3493"/>
              <a:gd name="T11" fmla="*/ 95 h 2189"/>
              <a:gd name="T12" fmla="*/ 47 w 3493"/>
              <a:gd name="T13" fmla="*/ 142 h 2189"/>
              <a:gd name="T14" fmla="*/ 17 w 3493"/>
              <a:gd name="T15" fmla="*/ 197 h 2189"/>
              <a:gd name="T16" fmla="*/ 0 w 3493"/>
              <a:gd name="T17" fmla="*/ 253 h 2189"/>
              <a:gd name="T18" fmla="*/ 0 w 3493"/>
              <a:gd name="T19" fmla="*/ 319 h 2189"/>
              <a:gd name="T20" fmla="*/ 74 w 3493"/>
              <a:gd name="T21" fmla="*/ 1869 h 2189"/>
              <a:gd name="T22" fmla="*/ 74 w 3493"/>
              <a:gd name="T23" fmla="*/ 1869 h 2189"/>
              <a:gd name="T24" fmla="*/ 84 w 3493"/>
              <a:gd name="T25" fmla="*/ 1934 h 2189"/>
              <a:gd name="T26" fmla="*/ 112 w 3493"/>
              <a:gd name="T27" fmla="*/ 1989 h 2189"/>
              <a:gd name="T28" fmla="*/ 139 w 3493"/>
              <a:gd name="T29" fmla="*/ 2046 h 2189"/>
              <a:gd name="T30" fmla="*/ 186 w 3493"/>
              <a:gd name="T31" fmla="*/ 2093 h 2189"/>
              <a:gd name="T32" fmla="*/ 232 w 3493"/>
              <a:gd name="T33" fmla="*/ 2131 h 2189"/>
              <a:gd name="T34" fmla="*/ 289 w 3493"/>
              <a:gd name="T35" fmla="*/ 2158 h 2189"/>
              <a:gd name="T36" fmla="*/ 344 w 3493"/>
              <a:gd name="T37" fmla="*/ 2178 h 2189"/>
              <a:gd name="T38" fmla="*/ 411 w 3493"/>
              <a:gd name="T39" fmla="*/ 2188 h 2189"/>
              <a:gd name="T40" fmla="*/ 3193 w 3493"/>
              <a:gd name="T41" fmla="*/ 2188 h 2189"/>
              <a:gd name="T42" fmla="*/ 3193 w 3493"/>
              <a:gd name="T43" fmla="*/ 2188 h 2189"/>
              <a:gd name="T44" fmla="*/ 3258 w 3493"/>
              <a:gd name="T45" fmla="*/ 2178 h 2189"/>
              <a:gd name="T46" fmla="*/ 3315 w 3493"/>
              <a:gd name="T47" fmla="*/ 2158 h 2189"/>
              <a:gd name="T48" fmla="*/ 3372 w 3493"/>
              <a:gd name="T49" fmla="*/ 2131 h 2189"/>
              <a:gd name="T50" fmla="*/ 3417 w 3493"/>
              <a:gd name="T51" fmla="*/ 2093 h 2189"/>
              <a:gd name="T52" fmla="*/ 3455 w 3493"/>
              <a:gd name="T53" fmla="*/ 2046 h 2189"/>
              <a:gd name="T54" fmla="*/ 3474 w 3493"/>
              <a:gd name="T55" fmla="*/ 1989 h 2189"/>
              <a:gd name="T56" fmla="*/ 3492 w 3493"/>
              <a:gd name="T57" fmla="*/ 1934 h 2189"/>
              <a:gd name="T58" fmla="*/ 3492 w 3493"/>
              <a:gd name="T59" fmla="*/ 1869 h 2189"/>
              <a:gd name="T60" fmla="*/ 3417 w 3493"/>
              <a:gd name="T61" fmla="*/ 319 h 2189"/>
              <a:gd name="T62" fmla="*/ 3417 w 3493"/>
              <a:gd name="T63" fmla="*/ 319 h 2189"/>
              <a:gd name="T64" fmla="*/ 3409 w 3493"/>
              <a:gd name="T65" fmla="*/ 253 h 2189"/>
              <a:gd name="T66" fmla="*/ 3380 w 3493"/>
              <a:gd name="T67" fmla="*/ 197 h 2189"/>
              <a:gd name="T68" fmla="*/ 3352 w 3493"/>
              <a:gd name="T69" fmla="*/ 142 h 2189"/>
              <a:gd name="T70" fmla="*/ 3305 w 3493"/>
              <a:gd name="T71" fmla="*/ 95 h 2189"/>
              <a:gd name="T72" fmla="*/ 3258 w 3493"/>
              <a:gd name="T73" fmla="*/ 57 h 2189"/>
              <a:gd name="T74" fmla="*/ 3203 w 3493"/>
              <a:gd name="T75" fmla="*/ 28 h 2189"/>
              <a:gd name="T76" fmla="*/ 3147 w 3493"/>
              <a:gd name="T77" fmla="*/ 10 h 2189"/>
              <a:gd name="T78" fmla="*/ 3081 w 3493"/>
              <a:gd name="T79" fmla="*/ 0 h 2189"/>
              <a:gd name="T80" fmla="*/ 299 w 3493"/>
              <a:gd name="T81" fmla="*/ 0 h 2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93" h="2189">
                <a:moveTo>
                  <a:pt x="299" y="0"/>
                </a:moveTo>
                <a:lnTo>
                  <a:pt x="299" y="0"/>
                </a:lnTo>
                <a:lnTo>
                  <a:pt x="232" y="10"/>
                </a:lnTo>
                <a:lnTo>
                  <a:pt x="177" y="28"/>
                </a:lnTo>
                <a:lnTo>
                  <a:pt x="120" y="57"/>
                </a:lnTo>
                <a:lnTo>
                  <a:pt x="74" y="95"/>
                </a:lnTo>
                <a:lnTo>
                  <a:pt x="47" y="142"/>
                </a:lnTo>
                <a:lnTo>
                  <a:pt x="17" y="197"/>
                </a:lnTo>
                <a:lnTo>
                  <a:pt x="0" y="253"/>
                </a:lnTo>
                <a:lnTo>
                  <a:pt x="0" y="319"/>
                </a:lnTo>
                <a:lnTo>
                  <a:pt x="74" y="1869"/>
                </a:lnTo>
                <a:lnTo>
                  <a:pt x="74" y="1869"/>
                </a:lnTo>
                <a:lnTo>
                  <a:pt x="84" y="1934"/>
                </a:lnTo>
                <a:lnTo>
                  <a:pt x="112" y="1989"/>
                </a:lnTo>
                <a:lnTo>
                  <a:pt x="139" y="2046"/>
                </a:lnTo>
                <a:lnTo>
                  <a:pt x="186" y="2093"/>
                </a:lnTo>
                <a:lnTo>
                  <a:pt x="232" y="2131"/>
                </a:lnTo>
                <a:lnTo>
                  <a:pt x="289" y="2158"/>
                </a:lnTo>
                <a:lnTo>
                  <a:pt x="344" y="2178"/>
                </a:lnTo>
                <a:lnTo>
                  <a:pt x="411" y="2188"/>
                </a:lnTo>
                <a:lnTo>
                  <a:pt x="3193" y="2188"/>
                </a:lnTo>
                <a:lnTo>
                  <a:pt x="3193" y="2188"/>
                </a:lnTo>
                <a:lnTo>
                  <a:pt x="3258" y="2178"/>
                </a:lnTo>
                <a:lnTo>
                  <a:pt x="3315" y="2158"/>
                </a:lnTo>
                <a:lnTo>
                  <a:pt x="3372" y="2131"/>
                </a:lnTo>
                <a:lnTo>
                  <a:pt x="3417" y="2093"/>
                </a:lnTo>
                <a:lnTo>
                  <a:pt x="3455" y="2046"/>
                </a:lnTo>
                <a:lnTo>
                  <a:pt x="3474" y="1989"/>
                </a:lnTo>
                <a:lnTo>
                  <a:pt x="3492" y="1934"/>
                </a:lnTo>
                <a:lnTo>
                  <a:pt x="3492" y="1869"/>
                </a:lnTo>
                <a:lnTo>
                  <a:pt x="3417" y="319"/>
                </a:lnTo>
                <a:lnTo>
                  <a:pt x="3417" y="319"/>
                </a:lnTo>
                <a:lnTo>
                  <a:pt x="3409" y="253"/>
                </a:lnTo>
                <a:lnTo>
                  <a:pt x="3380" y="197"/>
                </a:lnTo>
                <a:lnTo>
                  <a:pt x="3352" y="142"/>
                </a:lnTo>
                <a:lnTo>
                  <a:pt x="3305" y="95"/>
                </a:lnTo>
                <a:lnTo>
                  <a:pt x="3258" y="57"/>
                </a:lnTo>
                <a:lnTo>
                  <a:pt x="3203" y="28"/>
                </a:lnTo>
                <a:lnTo>
                  <a:pt x="3147" y="10"/>
                </a:lnTo>
                <a:lnTo>
                  <a:pt x="3081" y="0"/>
                </a:lnTo>
                <a:lnTo>
                  <a:pt x="299" y="0"/>
                </a:lnTo>
              </a:path>
            </a:pathLst>
          </a:custGeom>
          <a:solidFill>
            <a:schemeClr val="bg1"/>
          </a:solidFill>
          <a:ln w="15875" cap="flat">
            <a:solidFill>
              <a:srgbClr val="26519A"/>
            </a:solidFill>
            <a:bevel/>
            <a:headEnd/>
            <a:tailEnd/>
          </a:ln>
          <a:effectLst/>
        </p:spPr>
        <p:txBody>
          <a:bodyPr wrap="none" anchor="ctr"/>
          <a:lstStyle/>
          <a:p>
            <a:endParaRPr lang="de-DE"/>
          </a:p>
        </p:txBody>
      </p:sp>
      <p:sp>
        <p:nvSpPr>
          <p:cNvPr id="44" name="Textfeld 43">
            <a:extLst>
              <a:ext uri="{FF2B5EF4-FFF2-40B4-BE49-F238E27FC236}">
                <a16:creationId xmlns:a16="http://schemas.microsoft.com/office/drawing/2014/main" id="{CCD43FAE-1A21-C44B-84F2-9CEF7FB1252D}"/>
              </a:ext>
            </a:extLst>
          </p:cNvPr>
          <p:cNvSpPr txBox="1"/>
          <p:nvPr/>
        </p:nvSpPr>
        <p:spPr bwMode="gray">
          <a:xfrm>
            <a:off x="5341307" y="2681959"/>
            <a:ext cx="1156447" cy="679809"/>
          </a:xfrm>
          <a:prstGeom prst="rect">
            <a:avLst/>
          </a:prstGeom>
          <a:noFill/>
        </p:spPr>
        <p:txBody>
          <a:bodyPr wrap="square" lIns="0" tIns="0" rIns="0" bIns="0" rtlCol="0">
            <a:noAutofit/>
          </a:bodyPr>
          <a:lstStyle/>
          <a:p>
            <a:r>
              <a:rPr lang="de-DE" sz="1500" b="1" dirty="0">
                <a:solidFill>
                  <a:schemeClr val="accent1"/>
                </a:solidFill>
              </a:rPr>
              <a:t>2011</a:t>
            </a:r>
          </a:p>
          <a:p>
            <a:r>
              <a:rPr lang="en-US" sz="1100" dirty="0">
                <a:latin typeface="+mj-lt"/>
              </a:rPr>
              <a:t>Entry into the </a:t>
            </a:r>
            <a:br>
              <a:rPr lang="en-US" sz="1100" dirty="0">
                <a:latin typeface="+mj-lt"/>
              </a:rPr>
            </a:br>
            <a:r>
              <a:rPr lang="en-US" sz="1100" dirty="0">
                <a:latin typeface="+mj-lt"/>
              </a:rPr>
              <a:t>electronics segment</a:t>
            </a:r>
          </a:p>
        </p:txBody>
      </p:sp>
      <p:cxnSp>
        <p:nvCxnSpPr>
          <p:cNvPr id="38" name="Gerade Verbindung 37">
            <a:extLst>
              <a:ext uri="{FF2B5EF4-FFF2-40B4-BE49-F238E27FC236}">
                <a16:creationId xmlns:a16="http://schemas.microsoft.com/office/drawing/2014/main" id="{AFD25BEE-C712-D649-9474-F0799DE4C217}"/>
              </a:ext>
            </a:extLst>
          </p:cNvPr>
          <p:cNvCxnSpPr>
            <a:cxnSpLocks/>
          </p:cNvCxnSpPr>
          <p:nvPr/>
        </p:nvCxnSpPr>
        <p:spPr bwMode="gray">
          <a:xfrm>
            <a:off x="4437529" y="1727947"/>
            <a:ext cx="95626" cy="2107449"/>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Freeform 8">
            <a:extLst>
              <a:ext uri="{FF2B5EF4-FFF2-40B4-BE49-F238E27FC236}">
                <a16:creationId xmlns:a16="http://schemas.microsoft.com/office/drawing/2014/main" id="{82D838A0-621D-A646-96C8-5A3CAD4EB585}"/>
              </a:ext>
            </a:extLst>
          </p:cNvPr>
          <p:cNvSpPr>
            <a:spLocks noChangeArrowheads="1"/>
          </p:cNvSpPr>
          <p:nvPr/>
        </p:nvSpPr>
        <p:spPr bwMode="auto">
          <a:xfrm>
            <a:off x="3496234" y="1445559"/>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bg1"/>
          </a:solidFill>
          <a:ln w="15875" cap="flat">
            <a:solidFill>
              <a:schemeClr val="accent2"/>
            </a:solidFill>
            <a:bevel/>
            <a:headEnd/>
            <a:tailEnd/>
          </a:ln>
          <a:effectLst/>
        </p:spPr>
        <p:txBody>
          <a:bodyPr wrap="none" anchor="ctr"/>
          <a:lstStyle/>
          <a:p>
            <a:endParaRPr lang="de-DE"/>
          </a:p>
        </p:txBody>
      </p:sp>
      <p:sp>
        <p:nvSpPr>
          <p:cNvPr id="43" name="Textfeld 42">
            <a:extLst>
              <a:ext uri="{FF2B5EF4-FFF2-40B4-BE49-F238E27FC236}">
                <a16:creationId xmlns:a16="http://schemas.microsoft.com/office/drawing/2014/main" id="{35605869-9DB3-B84B-BC98-711B5C67D635}"/>
              </a:ext>
            </a:extLst>
          </p:cNvPr>
          <p:cNvSpPr txBox="1"/>
          <p:nvPr/>
        </p:nvSpPr>
        <p:spPr bwMode="gray">
          <a:xfrm>
            <a:off x="3688072" y="1545300"/>
            <a:ext cx="1684031" cy="679809"/>
          </a:xfrm>
          <a:prstGeom prst="rect">
            <a:avLst/>
          </a:prstGeom>
          <a:noFill/>
        </p:spPr>
        <p:txBody>
          <a:bodyPr wrap="square" lIns="0" tIns="0" rIns="0" bIns="0" rtlCol="0">
            <a:noAutofit/>
          </a:bodyPr>
          <a:lstStyle/>
          <a:p>
            <a:r>
              <a:rPr lang="de-DE" sz="1500" b="1" dirty="0">
                <a:solidFill>
                  <a:schemeClr val="accent2"/>
                </a:solidFill>
              </a:rPr>
              <a:t>1990</a:t>
            </a:r>
            <a:endParaRPr lang="de-DE" sz="1500" dirty="0">
              <a:solidFill>
                <a:schemeClr val="accent2"/>
              </a:solidFill>
            </a:endParaRPr>
          </a:p>
          <a:p>
            <a:r>
              <a:rPr lang="en-US" sz="1100" dirty="0">
                <a:latin typeface="+mj-lt"/>
              </a:rPr>
              <a:t>Entry into the rail &amp; bus</a:t>
            </a:r>
            <a:br>
              <a:rPr lang="en-US" sz="1100" dirty="0">
                <a:latin typeface="+mj-lt"/>
              </a:rPr>
            </a:br>
            <a:r>
              <a:rPr lang="en-US" sz="1100" dirty="0">
                <a:latin typeface="+mj-lt"/>
              </a:rPr>
              <a:t>interior sector</a:t>
            </a:r>
          </a:p>
        </p:txBody>
      </p:sp>
      <p:sp>
        <p:nvSpPr>
          <p:cNvPr id="48" name="Oval 47">
            <a:extLst>
              <a:ext uri="{FF2B5EF4-FFF2-40B4-BE49-F238E27FC236}">
                <a16:creationId xmlns:a16="http://schemas.microsoft.com/office/drawing/2014/main" id="{6FC756AD-3426-8D4E-9C3F-0C98FD062FB7}"/>
              </a:ext>
            </a:extLst>
          </p:cNvPr>
          <p:cNvSpPr>
            <a:spLocks noChangeAspect="1"/>
          </p:cNvSpPr>
          <p:nvPr/>
        </p:nvSpPr>
        <p:spPr bwMode="gray">
          <a:xfrm>
            <a:off x="7246385" y="3759767"/>
            <a:ext cx="144000" cy="144000"/>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49" name="Gerade Verbindung 48">
            <a:extLst>
              <a:ext uri="{FF2B5EF4-FFF2-40B4-BE49-F238E27FC236}">
                <a16:creationId xmlns:a16="http://schemas.microsoft.com/office/drawing/2014/main" id="{694B44CE-F176-5843-988A-9E49E2206C00}"/>
              </a:ext>
            </a:extLst>
          </p:cNvPr>
          <p:cNvCxnSpPr>
            <a:cxnSpLocks/>
          </p:cNvCxnSpPr>
          <p:nvPr/>
        </p:nvCxnSpPr>
        <p:spPr bwMode="gray">
          <a:xfrm>
            <a:off x="7248128" y="2358189"/>
            <a:ext cx="72000" cy="147720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Freeform 14">
            <a:extLst>
              <a:ext uri="{FF2B5EF4-FFF2-40B4-BE49-F238E27FC236}">
                <a16:creationId xmlns:a16="http://schemas.microsoft.com/office/drawing/2014/main" id="{F326BAD2-BC9A-A645-BF3B-E6A6799C6D74}"/>
              </a:ext>
            </a:extLst>
          </p:cNvPr>
          <p:cNvSpPr>
            <a:spLocks noChangeArrowheads="1"/>
          </p:cNvSpPr>
          <p:nvPr/>
        </p:nvSpPr>
        <p:spPr bwMode="auto">
          <a:xfrm>
            <a:off x="6656834" y="1996888"/>
            <a:ext cx="1207890" cy="784231"/>
          </a:xfrm>
          <a:custGeom>
            <a:avLst/>
            <a:gdLst>
              <a:gd name="T0" fmla="*/ 297 w 3119"/>
              <a:gd name="T1" fmla="*/ 0 h 2149"/>
              <a:gd name="T2" fmla="*/ 297 w 3119"/>
              <a:gd name="T3" fmla="*/ 0 h 2149"/>
              <a:gd name="T4" fmla="*/ 243 w 3119"/>
              <a:gd name="T5" fmla="*/ 10 h 2149"/>
              <a:gd name="T6" fmla="*/ 177 w 3119"/>
              <a:gd name="T7" fmla="*/ 28 h 2149"/>
              <a:gd name="T8" fmla="*/ 130 w 3119"/>
              <a:gd name="T9" fmla="*/ 56 h 2149"/>
              <a:gd name="T10" fmla="*/ 83 w 3119"/>
              <a:gd name="T11" fmla="*/ 93 h 2149"/>
              <a:gd name="T12" fmla="*/ 45 w 3119"/>
              <a:gd name="T13" fmla="*/ 140 h 2149"/>
              <a:gd name="T14" fmla="*/ 18 w 3119"/>
              <a:gd name="T15" fmla="*/ 195 h 2149"/>
              <a:gd name="T16" fmla="*/ 8 w 3119"/>
              <a:gd name="T17" fmla="*/ 262 h 2149"/>
              <a:gd name="T18" fmla="*/ 0 w 3119"/>
              <a:gd name="T19" fmla="*/ 317 h 2149"/>
              <a:gd name="T20" fmla="*/ 83 w 3119"/>
              <a:gd name="T21" fmla="*/ 1831 h 2149"/>
              <a:gd name="T22" fmla="*/ 83 w 3119"/>
              <a:gd name="T23" fmla="*/ 1831 h 2149"/>
              <a:gd name="T24" fmla="*/ 92 w 3119"/>
              <a:gd name="T25" fmla="*/ 1896 h 2149"/>
              <a:gd name="T26" fmla="*/ 111 w 3119"/>
              <a:gd name="T27" fmla="*/ 1951 h 2149"/>
              <a:gd name="T28" fmla="*/ 138 w 3119"/>
              <a:gd name="T29" fmla="*/ 2008 h 2149"/>
              <a:gd name="T30" fmla="*/ 187 w 3119"/>
              <a:gd name="T31" fmla="*/ 2054 h 2149"/>
              <a:gd name="T32" fmla="*/ 233 w 3119"/>
              <a:gd name="T33" fmla="*/ 2093 h 2149"/>
              <a:gd name="T34" fmla="*/ 288 w 3119"/>
              <a:gd name="T35" fmla="*/ 2119 h 2149"/>
              <a:gd name="T36" fmla="*/ 354 w 3119"/>
              <a:gd name="T37" fmla="*/ 2139 h 2149"/>
              <a:gd name="T38" fmla="*/ 410 w 3119"/>
              <a:gd name="T39" fmla="*/ 2148 h 2149"/>
              <a:gd name="T40" fmla="*/ 2820 w 3119"/>
              <a:gd name="T41" fmla="*/ 2148 h 2149"/>
              <a:gd name="T42" fmla="*/ 2820 w 3119"/>
              <a:gd name="T43" fmla="*/ 2148 h 2149"/>
              <a:gd name="T44" fmla="*/ 2884 w 3119"/>
              <a:gd name="T45" fmla="*/ 2139 h 2149"/>
              <a:gd name="T46" fmla="*/ 2941 w 3119"/>
              <a:gd name="T47" fmla="*/ 2119 h 2149"/>
              <a:gd name="T48" fmla="*/ 2987 w 3119"/>
              <a:gd name="T49" fmla="*/ 2093 h 2149"/>
              <a:gd name="T50" fmla="*/ 3034 w 3119"/>
              <a:gd name="T51" fmla="*/ 2054 h 2149"/>
              <a:gd name="T52" fmla="*/ 3072 w 3119"/>
              <a:gd name="T53" fmla="*/ 2008 h 2149"/>
              <a:gd name="T54" fmla="*/ 3099 w 3119"/>
              <a:gd name="T55" fmla="*/ 1951 h 2149"/>
              <a:gd name="T56" fmla="*/ 3118 w 3119"/>
              <a:gd name="T57" fmla="*/ 1896 h 2149"/>
              <a:gd name="T58" fmla="*/ 3118 w 3119"/>
              <a:gd name="T59" fmla="*/ 1831 h 2149"/>
              <a:gd name="T60" fmla="*/ 3043 w 3119"/>
              <a:gd name="T61" fmla="*/ 317 h 2149"/>
              <a:gd name="T62" fmla="*/ 3043 w 3119"/>
              <a:gd name="T63" fmla="*/ 317 h 2149"/>
              <a:gd name="T64" fmla="*/ 3026 w 3119"/>
              <a:gd name="T65" fmla="*/ 262 h 2149"/>
              <a:gd name="T66" fmla="*/ 3006 w 3119"/>
              <a:gd name="T67" fmla="*/ 195 h 2149"/>
              <a:gd name="T68" fmla="*/ 2979 w 3119"/>
              <a:gd name="T69" fmla="*/ 140 h 2149"/>
              <a:gd name="T70" fmla="*/ 2931 w 3119"/>
              <a:gd name="T71" fmla="*/ 93 h 2149"/>
              <a:gd name="T72" fmla="*/ 2884 w 3119"/>
              <a:gd name="T73" fmla="*/ 56 h 2149"/>
              <a:gd name="T74" fmla="*/ 2829 w 3119"/>
              <a:gd name="T75" fmla="*/ 28 h 2149"/>
              <a:gd name="T76" fmla="*/ 2772 w 3119"/>
              <a:gd name="T77" fmla="*/ 10 h 2149"/>
              <a:gd name="T78" fmla="*/ 2707 w 3119"/>
              <a:gd name="T79" fmla="*/ 0 h 2149"/>
              <a:gd name="T80" fmla="*/ 297 w 3119"/>
              <a:gd name="T81" fmla="*/ 0 h 2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19" h="2149">
                <a:moveTo>
                  <a:pt x="297" y="0"/>
                </a:moveTo>
                <a:lnTo>
                  <a:pt x="297" y="0"/>
                </a:lnTo>
                <a:lnTo>
                  <a:pt x="243" y="10"/>
                </a:lnTo>
                <a:lnTo>
                  <a:pt x="177" y="28"/>
                </a:lnTo>
                <a:lnTo>
                  <a:pt x="130" y="56"/>
                </a:lnTo>
                <a:lnTo>
                  <a:pt x="83" y="93"/>
                </a:lnTo>
                <a:lnTo>
                  <a:pt x="45" y="140"/>
                </a:lnTo>
                <a:lnTo>
                  <a:pt x="18" y="195"/>
                </a:lnTo>
                <a:lnTo>
                  <a:pt x="8" y="262"/>
                </a:lnTo>
                <a:lnTo>
                  <a:pt x="0" y="317"/>
                </a:lnTo>
                <a:lnTo>
                  <a:pt x="83" y="1831"/>
                </a:lnTo>
                <a:lnTo>
                  <a:pt x="83" y="1831"/>
                </a:lnTo>
                <a:lnTo>
                  <a:pt x="92" y="1896"/>
                </a:lnTo>
                <a:lnTo>
                  <a:pt x="111" y="1951"/>
                </a:lnTo>
                <a:lnTo>
                  <a:pt x="138" y="2008"/>
                </a:lnTo>
                <a:lnTo>
                  <a:pt x="187" y="2054"/>
                </a:lnTo>
                <a:lnTo>
                  <a:pt x="233" y="2093"/>
                </a:lnTo>
                <a:lnTo>
                  <a:pt x="288" y="2119"/>
                </a:lnTo>
                <a:lnTo>
                  <a:pt x="354" y="2139"/>
                </a:lnTo>
                <a:lnTo>
                  <a:pt x="410" y="2148"/>
                </a:lnTo>
                <a:lnTo>
                  <a:pt x="2820" y="2148"/>
                </a:lnTo>
                <a:lnTo>
                  <a:pt x="2820" y="2148"/>
                </a:lnTo>
                <a:lnTo>
                  <a:pt x="2884" y="2139"/>
                </a:lnTo>
                <a:lnTo>
                  <a:pt x="2941" y="2119"/>
                </a:lnTo>
                <a:lnTo>
                  <a:pt x="2987" y="2093"/>
                </a:lnTo>
                <a:lnTo>
                  <a:pt x="3034" y="2054"/>
                </a:lnTo>
                <a:lnTo>
                  <a:pt x="3072" y="2008"/>
                </a:lnTo>
                <a:lnTo>
                  <a:pt x="3099" y="1951"/>
                </a:lnTo>
                <a:lnTo>
                  <a:pt x="3118" y="1896"/>
                </a:lnTo>
                <a:lnTo>
                  <a:pt x="3118" y="1831"/>
                </a:lnTo>
                <a:lnTo>
                  <a:pt x="3043" y="317"/>
                </a:lnTo>
                <a:lnTo>
                  <a:pt x="3043" y="317"/>
                </a:lnTo>
                <a:lnTo>
                  <a:pt x="3026" y="262"/>
                </a:lnTo>
                <a:lnTo>
                  <a:pt x="3006" y="195"/>
                </a:lnTo>
                <a:lnTo>
                  <a:pt x="2979" y="140"/>
                </a:lnTo>
                <a:lnTo>
                  <a:pt x="2931" y="93"/>
                </a:lnTo>
                <a:lnTo>
                  <a:pt x="2884" y="56"/>
                </a:lnTo>
                <a:lnTo>
                  <a:pt x="2829" y="28"/>
                </a:lnTo>
                <a:lnTo>
                  <a:pt x="2772" y="10"/>
                </a:lnTo>
                <a:lnTo>
                  <a:pt x="2707" y="0"/>
                </a:lnTo>
                <a:lnTo>
                  <a:pt x="297" y="0"/>
                </a:lnTo>
              </a:path>
            </a:pathLst>
          </a:custGeom>
          <a:solidFill>
            <a:schemeClr val="bg1"/>
          </a:solidFill>
          <a:ln w="15875" cap="flat">
            <a:solidFill>
              <a:schemeClr val="bg2"/>
            </a:solidFill>
            <a:bevel/>
            <a:headEnd/>
            <a:tailEnd/>
          </a:ln>
          <a:effectLst/>
        </p:spPr>
        <p:txBody>
          <a:bodyPr wrap="none" anchor="ctr"/>
          <a:lstStyle/>
          <a:p>
            <a:endParaRPr lang="de-DE"/>
          </a:p>
        </p:txBody>
      </p:sp>
      <p:sp>
        <p:nvSpPr>
          <p:cNvPr id="47" name="Textfeld 46">
            <a:extLst>
              <a:ext uri="{FF2B5EF4-FFF2-40B4-BE49-F238E27FC236}">
                <a16:creationId xmlns:a16="http://schemas.microsoft.com/office/drawing/2014/main" id="{4F615D4A-CE42-5F4F-94E8-CDFE3D04C9EA}"/>
              </a:ext>
            </a:extLst>
          </p:cNvPr>
          <p:cNvSpPr txBox="1"/>
          <p:nvPr/>
        </p:nvSpPr>
        <p:spPr bwMode="gray">
          <a:xfrm>
            <a:off x="6811310" y="2101192"/>
            <a:ext cx="1156447" cy="679809"/>
          </a:xfrm>
          <a:prstGeom prst="rect">
            <a:avLst/>
          </a:prstGeom>
          <a:noFill/>
        </p:spPr>
        <p:txBody>
          <a:bodyPr wrap="square" lIns="0" tIns="0" rIns="0" bIns="0" rtlCol="0">
            <a:noAutofit/>
          </a:bodyPr>
          <a:lstStyle/>
          <a:p>
            <a:r>
              <a:rPr lang="de-DE" sz="1500" b="1" dirty="0">
                <a:solidFill>
                  <a:schemeClr val="bg2"/>
                </a:solidFill>
              </a:rPr>
              <a:t>2015</a:t>
            </a:r>
          </a:p>
          <a:p>
            <a:r>
              <a:rPr lang="de-DE" sz="1100" dirty="0">
                <a:latin typeface="+mj-lt"/>
              </a:rPr>
              <a:t>Takeover </a:t>
            </a:r>
            <a:r>
              <a:rPr lang="de-DE" sz="1100" dirty="0" err="1">
                <a:latin typeface="+mj-lt"/>
              </a:rPr>
              <a:t>of</a:t>
            </a:r>
            <a:r>
              <a:rPr lang="de-DE" sz="1100" dirty="0">
                <a:latin typeface="+mj-lt"/>
              </a:rPr>
              <a:t> </a:t>
            </a:r>
            <a:br>
              <a:rPr lang="de-DE" sz="1100" dirty="0">
                <a:latin typeface="+mj-lt"/>
              </a:rPr>
            </a:br>
            <a:r>
              <a:rPr lang="de-DE" sz="1100" dirty="0">
                <a:latin typeface="+mj-lt"/>
              </a:rPr>
              <a:t>REUM Group</a:t>
            </a:r>
          </a:p>
        </p:txBody>
      </p:sp>
      <p:grpSp>
        <p:nvGrpSpPr>
          <p:cNvPr id="7" name="Gruppieren 6">
            <a:extLst>
              <a:ext uri="{FF2B5EF4-FFF2-40B4-BE49-F238E27FC236}">
                <a16:creationId xmlns:a16="http://schemas.microsoft.com/office/drawing/2014/main" id="{BF3C762E-2DB9-4440-B9EA-A346854035C6}"/>
              </a:ext>
            </a:extLst>
          </p:cNvPr>
          <p:cNvGrpSpPr/>
          <p:nvPr/>
        </p:nvGrpSpPr>
        <p:grpSpPr>
          <a:xfrm>
            <a:off x="7948441" y="1449388"/>
            <a:ext cx="1565353" cy="2454379"/>
            <a:chOff x="7948441" y="1449388"/>
            <a:chExt cx="1565353" cy="2454379"/>
          </a:xfrm>
        </p:grpSpPr>
        <p:sp>
          <p:nvSpPr>
            <p:cNvPr id="51" name="Oval 50">
              <a:extLst>
                <a:ext uri="{FF2B5EF4-FFF2-40B4-BE49-F238E27FC236}">
                  <a16:creationId xmlns:a16="http://schemas.microsoft.com/office/drawing/2014/main" id="{C84A6060-A4B2-554B-B8D2-B789336CB876}"/>
                </a:ext>
              </a:extLst>
            </p:cNvPr>
            <p:cNvSpPr>
              <a:spLocks noChangeAspect="1"/>
            </p:cNvSpPr>
            <p:nvPr/>
          </p:nvSpPr>
          <p:spPr bwMode="gray">
            <a:xfrm>
              <a:off x="8710747" y="3759767"/>
              <a:ext cx="144000" cy="144000"/>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52" name="Gerade Verbindung 51">
              <a:extLst>
                <a:ext uri="{FF2B5EF4-FFF2-40B4-BE49-F238E27FC236}">
                  <a16:creationId xmlns:a16="http://schemas.microsoft.com/office/drawing/2014/main" id="{7750910C-65FB-0845-B5D1-971C03CE2491}"/>
                </a:ext>
              </a:extLst>
            </p:cNvPr>
            <p:cNvCxnSpPr>
              <a:cxnSpLocks/>
            </p:cNvCxnSpPr>
            <p:nvPr/>
          </p:nvCxnSpPr>
          <p:spPr bwMode="gray">
            <a:xfrm>
              <a:off x="8688288" y="1727947"/>
              <a:ext cx="95626" cy="2107449"/>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reeform 10">
              <a:extLst>
                <a:ext uri="{FF2B5EF4-FFF2-40B4-BE49-F238E27FC236}">
                  <a16:creationId xmlns:a16="http://schemas.microsoft.com/office/drawing/2014/main" id="{F0BF8EC6-55E2-E441-BD99-D64711BBCBAD}"/>
                </a:ext>
              </a:extLst>
            </p:cNvPr>
            <p:cNvSpPr>
              <a:spLocks noChangeArrowheads="1"/>
            </p:cNvSpPr>
            <p:nvPr/>
          </p:nvSpPr>
          <p:spPr bwMode="auto">
            <a:xfrm>
              <a:off x="7948441" y="1449388"/>
              <a:ext cx="1541043" cy="959284"/>
            </a:xfrm>
            <a:custGeom>
              <a:avLst/>
              <a:gdLst>
                <a:gd name="T0" fmla="*/ 299 w 3979"/>
                <a:gd name="T1" fmla="*/ 0 h 2532"/>
                <a:gd name="T2" fmla="*/ 299 w 3979"/>
                <a:gd name="T3" fmla="*/ 0 h 2532"/>
                <a:gd name="T4" fmla="*/ 234 w 3979"/>
                <a:gd name="T5" fmla="*/ 9 h 2532"/>
                <a:gd name="T6" fmla="*/ 177 w 3979"/>
                <a:gd name="T7" fmla="*/ 28 h 2532"/>
                <a:gd name="T8" fmla="*/ 130 w 3979"/>
                <a:gd name="T9" fmla="*/ 56 h 2532"/>
                <a:gd name="T10" fmla="*/ 84 w 3979"/>
                <a:gd name="T11" fmla="*/ 93 h 2532"/>
                <a:gd name="T12" fmla="*/ 47 w 3979"/>
                <a:gd name="T13" fmla="*/ 140 h 2532"/>
                <a:gd name="T14" fmla="*/ 18 w 3979"/>
                <a:gd name="T15" fmla="*/ 195 h 2532"/>
                <a:gd name="T16" fmla="*/ 0 w 3979"/>
                <a:gd name="T17" fmla="*/ 252 h 2532"/>
                <a:gd name="T18" fmla="*/ 0 w 3979"/>
                <a:gd name="T19" fmla="*/ 317 h 2532"/>
                <a:gd name="T20" fmla="*/ 103 w 3979"/>
                <a:gd name="T21" fmla="*/ 2213 h 2532"/>
                <a:gd name="T22" fmla="*/ 103 w 3979"/>
                <a:gd name="T23" fmla="*/ 2213 h 2532"/>
                <a:gd name="T24" fmla="*/ 112 w 3979"/>
                <a:gd name="T25" fmla="*/ 2278 h 2532"/>
                <a:gd name="T26" fmla="*/ 130 w 3979"/>
                <a:gd name="T27" fmla="*/ 2344 h 2532"/>
                <a:gd name="T28" fmla="*/ 159 w 3979"/>
                <a:gd name="T29" fmla="*/ 2400 h 2532"/>
                <a:gd name="T30" fmla="*/ 205 w 3979"/>
                <a:gd name="T31" fmla="*/ 2446 h 2532"/>
                <a:gd name="T32" fmla="*/ 252 w 3979"/>
                <a:gd name="T33" fmla="*/ 2483 h 2532"/>
                <a:gd name="T34" fmla="*/ 309 w 3979"/>
                <a:gd name="T35" fmla="*/ 2513 h 2532"/>
                <a:gd name="T36" fmla="*/ 374 w 3979"/>
                <a:gd name="T37" fmla="*/ 2531 h 2532"/>
                <a:gd name="T38" fmla="*/ 430 w 3979"/>
                <a:gd name="T39" fmla="*/ 2531 h 2532"/>
                <a:gd name="T40" fmla="*/ 3680 w 3979"/>
                <a:gd name="T41" fmla="*/ 2531 h 2532"/>
                <a:gd name="T42" fmla="*/ 3680 w 3979"/>
                <a:gd name="T43" fmla="*/ 2531 h 2532"/>
                <a:gd name="T44" fmla="*/ 3745 w 3979"/>
                <a:gd name="T45" fmla="*/ 2531 h 2532"/>
                <a:gd name="T46" fmla="*/ 3802 w 3979"/>
                <a:gd name="T47" fmla="*/ 2513 h 2532"/>
                <a:gd name="T48" fmla="*/ 3857 w 3979"/>
                <a:gd name="T49" fmla="*/ 2483 h 2532"/>
                <a:gd name="T50" fmla="*/ 3904 w 3979"/>
                <a:gd name="T51" fmla="*/ 2446 h 2532"/>
                <a:gd name="T52" fmla="*/ 3931 w 3979"/>
                <a:gd name="T53" fmla="*/ 2400 h 2532"/>
                <a:gd name="T54" fmla="*/ 3961 w 3979"/>
                <a:gd name="T55" fmla="*/ 2344 h 2532"/>
                <a:gd name="T56" fmla="*/ 3978 w 3979"/>
                <a:gd name="T57" fmla="*/ 2278 h 2532"/>
                <a:gd name="T58" fmla="*/ 3978 w 3979"/>
                <a:gd name="T59" fmla="*/ 2213 h 2532"/>
                <a:gd name="T60" fmla="*/ 3886 w 3979"/>
                <a:gd name="T61" fmla="*/ 317 h 2532"/>
                <a:gd name="T62" fmla="*/ 3886 w 3979"/>
                <a:gd name="T63" fmla="*/ 317 h 2532"/>
                <a:gd name="T64" fmla="*/ 3876 w 3979"/>
                <a:gd name="T65" fmla="*/ 252 h 2532"/>
                <a:gd name="T66" fmla="*/ 3847 w 3979"/>
                <a:gd name="T67" fmla="*/ 195 h 2532"/>
                <a:gd name="T68" fmla="*/ 3819 w 3979"/>
                <a:gd name="T69" fmla="*/ 140 h 2532"/>
                <a:gd name="T70" fmla="*/ 3772 w 3979"/>
                <a:gd name="T71" fmla="*/ 93 h 2532"/>
                <a:gd name="T72" fmla="*/ 3726 w 3979"/>
                <a:gd name="T73" fmla="*/ 56 h 2532"/>
                <a:gd name="T74" fmla="*/ 3670 w 3979"/>
                <a:gd name="T75" fmla="*/ 28 h 2532"/>
                <a:gd name="T76" fmla="*/ 3614 w 3979"/>
                <a:gd name="T77" fmla="*/ 9 h 2532"/>
                <a:gd name="T78" fmla="*/ 3549 w 3979"/>
                <a:gd name="T79" fmla="*/ 0 h 2532"/>
                <a:gd name="T80" fmla="*/ 299 w 3979"/>
                <a:gd name="T81"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79" h="2532">
                  <a:moveTo>
                    <a:pt x="299" y="0"/>
                  </a:moveTo>
                  <a:lnTo>
                    <a:pt x="299" y="0"/>
                  </a:lnTo>
                  <a:lnTo>
                    <a:pt x="234" y="9"/>
                  </a:lnTo>
                  <a:lnTo>
                    <a:pt x="177" y="28"/>
                  </a:lnTo>
                  <a:lnTo>
                    <a:pt x="130" y="56"/>
                  </a:lnTo>
                  <a:lnTo>
                    <a:pt x="84" y="93"/>
                  </a:lnTo>
                  <a:lnTo>
                    <a:pt x="47" y="140"/>
                  </a:lnTo>
                  <a:lnTo>
                    <a:pt x="18" y="195"/>
                  </a:lnTo>
                  <a:lnTo>
                    <a:pt x="0" y="252"/>
                  </a:lnTo>
                  <a:lnTo>
                    <a:pt x="0" y="317"/>
                  </a:lnTo>
                  <a:lnTo>
                    <a:pt x="103" y="2213"/>
                  </a:lnTo>
                  <a:lnTo>
                    <a:pt x="103" y="2213"/>
                  </a:lnTo>
                  <a:lnTo>
                    <a:pt x="112" y="2278"/>
                  </a:lnTo>
                  <a:lnTo>
                    <a:pt x="130" y="2344"/>
                  </a:lnTo>
                  <a:lnTo>
                    <a:pt x="159" y="2400"/>
                  </a:lnTo>
                  <a:lnTo>
                    <a:pt x="205" y="2446"/>
                  </a:lnTo>
                  <a:lnTo>
                    <a:pt x="252" y="2483"/>
                  </a:lnTo>
                  <a:lnTo>
                    <a:pt x="309" y="2513"/>
                  </a:lnTo>
                  <a:lnTo>
                    <a:pt x="374" y="2531"/>
                  </a:lnTo>
                  <a:lnTo>
                    <a:pt x="430" y="2531"/>
                  </a:lnTo>
                  <a:lnTo>
                    <a:pt x="3680" y="2531"/>
                  </a:lnTo>
                  <a:lnTo>
                    <a:pt x="3680" y="2531"/>
                  </a:lnTo>
                  <a:lnTo>
                    <a:pt x="3745" y="2531"/>
                  </a:lnTo>
                  <a:lnTo>
                    <a:pt x="3802" y="2513"/>
                  </a:lnTo>
                  <a:lnTo>
                    <a:pt x="3857" y="2483"/>
                  </a:lnTo>
                  <a:lnTo>
                    <a:pt x="3904" y="2446"/>
                  </a:lnTo>
                  <a:lnTo>
                    <a:pt x="3931" y="2400"/>
                  </a:lnTo>
                  <a:lnTo>
                    <a:pt x="3961" y="2344"/>
                  </a:lnTo>
                  <a:lnTo>
                    <a:pt x="3978" y="2278"/>
                  </a:lnTo>
                  <a:lnTo>
                    <a:pt x="3978" y="2213"/>
                  </a:lnTo>
                  <a:lnTo>
                    <a:pt x="3886" y="317"/>
                  </a:lnTo>
                  <a:lnTo>
                    <a:pt x="3886" y="317"/>
                  </a:lnTo>
                  <a:lnTo>
                    <a:pt x="3876" y="252"/>
                  </a:lnTo>
                  <a:lnTo>
                    <a:pt x="3847" y="195"/>
                  </a:lnTo>
                  <a:lnTo>
                    <a:pt x="3819" y="140"/>
                  </a:lnTo>
                  <a:lnTo>
                    <a:pt x="3772" y="93"/>
                  </a:lnTo>
                  <a:lnTo>
                    <a:pt x="3726" y="56"/>
                  </a:lnTo>
                  <a:lnTo>
                    <a:pt x="3670" y="28"/>
                  </a:lnTo>
                  <a:lnTo>
                    <a:pt x="3614" y="9"/>
                  </a:lnTo>
                  <a:lnTo>
                    <a:pt x="3549" y="0"/>
                  </a:lnTo>
                  <a:lnTo>
                    <a:pt x="299" y="0"/>
                  </a:lnTo>
                </a:path>
              </a:pathLst>
            </a:custGeom>
            <a:solidFill>
              <a:schemeClr val="bg1"/>
            </a:solidFill>
            <a:ln w="15875" cap="flat">
              <a:solidFill>
                <a:schemeClr val="accent2"/>
              </a:solidFill>
              <a:bevel/>
              <a:headEnd/>
              <a:tailEnd/>
            </a:ln>
            <a:effectLst/>
          </p:spPr>
          <p:txBody>
            <a:bodyPr wrap="none" anchor="ctr"/>
            <a:lstStyle/>
            <a:p>
              <a:endParaRPr lang="de-DE"/>
            </a:p>
          </p:txBody>
        </p:sp>
        <p:sp>
          <p:nvSpPr>
            <p:cNvPr id="50" name="Textfeld 49">
              <a:extLst>
                <a:ext uri="{FF2B5EF4-FFF2-40B4-BE49-F238E27FC236}">
                  <a16:creationId xmlns:a16="http://schemas.microsoft.com/office/drawing/2014/main" id="{5D4E1806-8258-3643-AE27-A0EAE04A1663}"/>
                </a:ext>
              </a:extLst>
            </p:cNvPr>
            <p:cNvSpPr txBox="1"/>
            <p:nvPr/>
          </p:nvSpPr>
          <p:spPr bwMode="gray">
            <a:xfrm>
              <a:off x="8139118" y="1541394"/>
              <a:ext cx="1374676" cy="679809"/>
            </a:xfrm>
            <a:prstGeom prst="rect">
              <a:avLst/>
            </a:prstGeom>
            <a:noFill/>
          </p:spPr>
          <p:txBody>
            <a:bodyPr wrap="square" lIns="0" tIns="0" rIns="0" bIns="0" rtlCol="0">
              <a:noAutofit/>
            </a:bodyPr>
            <a:lstStyle/>
            <a:p>
              <a:r>
                <a:rPr lang="de-DE" sz="1500" b="1" dirty="0">
                  <a:solidFill>
                    <a:schemeClr val="accent2"/>
                  </a:solidFill>
                </a:rPr>
                <a:t>2017</a:t>
              </a:r>
            </a:p>
            <a:p>
              <a:r>
                <a:rPr lang="en-US" sz="1100" dirty="0">
                  <a:latin typeface="+mj-lt"/>
                </a:rPr>
                <a:t>Strategic partnership with Ningbo </a:t>
              </a:r>
              <a:r>
                <a:rPr lang="en-US" sz="1100" dirty="0" err="1">
                  <a:latin typeface="+mj-lt"/>
                </a:rPr>
                <a:t>Jifeng</a:t>
              </a:r>
              <a:r>
                <a:rPr lang="en-US" sz="1100" dirty="0">
                  <a:latin typeface="+mj-lt"/>
                </a:rPr>
                <a:t> </a:t>
              </a:r>
              <a:br>
                <a:rPr lang="en-US" sz="1100" dirty="0">
                  <a:latin typeface="+mj-lt"/>
                </a:rPr>
              </a:br>
              <a:r>
                <a:rPr lang="en-US" sz="1100" dirty="0">
                  <a:latin typeface="+mj-lt"/>
                </a:rPr>
                <a:t>Auto Parts</a:t>
              </a:r>
            </a:p>
          </p:txBody>
        </p:sp>
      </p:grpSp>
      <p:sp>
        <p:nvSpPr>
          <p:cNvPr id="54" name="Oval 53">
            <a:extLst>
              <a:ext uri="{FF2B5EF4-FFF2-40B4-BE49-F238E27FC236}">
                <a16:creationId xmlns:a16="http://schemas.microsoft.com/office/drawing/2014/main" id="{2E008BC7-BC57-2943-B2BF-61AB77F6DB92}"/>
              </a:ext>
            </a:extLst>
          </p:cNvPr>
          <p:cNvSpPr>
            <a:spLocks noChangeAspect="1"/>
          </p:cNvSpPr>
          <p:nvPr/>
        </p:nvSpPr>
        <p:spPr bwMode="gray">
          <a:xfrm>
            <a:off x="9756673" y="3759767"/>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55" name="Gerade Verbindung 54">
            <a:extLst>
              <a:ext uri="{FF2B5EF4-FFF2-40B4-BE49-F238E27FC236}">
                <a16:creationId xmlns:a16="http://schemas.microsoft.com/office/drawing/2014/main" id="{02B763E3-BB8D-9C45-9747-B69117DBA015}"/>
              </a:ext>
            </a:extLst>
          </p:cNvPr>
          <p:cNvCxnSpPr>
            <a:cxnSpLocks/>
          </p:cNvCxnSpPr>
          <p:nvPr/>
        </p:nvCxnSpPr>
        <p:spPr bwMode="gray">
          <a:xfrm>
            <a:off x="9775782" y="2754194"/>
            <a:ext cx="55284" cy="1081202"/>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B67A9744-8414-7C40-BD4F-70D24F8F934D}"/>
              </a:ext>
            </a:extLst>
          </p:cNvPr>
          <p:cNvSpPr>
            <a:spLocks noChangeArrowheads="1"/>
          </p:cNvSpPr>
          <p:nvPr/>
        </p:nvSpPr>
        <p:spPr bwMode="auto">
          <a:xfrm>
            <a:off x="9053660" y="2561665"/>
            <a:ext cx="1525830" cy="820837"/>
          </a:xfrm>
          <a:custGeom>
            <a:avLst/>
            <a:gdLst>
              <a:gd name="T0" fmla="*/ 308 w 4064"/>
              <a:gd name="T1" fmla="*/ 0 h 2189"/>
              <a:gd name="T2" fmla="*/ 308 w 4064"/>
              <a:gd name="T3" fmla="*/ 0 h 2189"/>
              <a:gd name="T4" fmla="*/ 242 w 4064"/>
              <a:gd name="T5" fmla="*/ 10 h 2189"/>
              <a:gd name="T6" fmla="*/ 186 w 4064"/>
              <a:gd name="T7" fmla="*/ 28 h 2189"/>
              <a:gd name="T8" fmla="*/ 131 w 4064"/>
              <a:gd name="T9" fmla="*/ 57 h 2189"/>
              <a:gd name="T10" fmla="*/ 84 w 4064"/>
              <a:gd name="T11" fmla="*/ 95 h 2189"/>
              <a:gd name="T12" fmla="*/ 47 w 4064"/>
              <a:gd name="T13" fmla="*/ 142 h 2189"/>
              <a:gd name="T14" fmla="*/ 19 w 4064"/>
              <a:gd name="T15" fmla="*/ 197 h 2189"/>
              <a:gd name="T16" fmla="*/ 10 w 4064"/>
              <a:gd name="T17" fmla="*/ 253 h 2189"/>
              <a:gd name="T18" fmla="*/ 0 w 4064"/>
              <a:gd name="T19" fmla="*/ 319 h 2189"/>
              <a:gd name="T20" fmla="*/ 84 w 4064"/>
              <a:gd name="T21" fmla="*/ 1869 h 2189"/>
              <a:gd name="T22" fmla="*/ 84 w 4064"/>
              <a:gd name="T23" fmla="*/ 1869 h 2189"/>
              <a:gd name="T24" fmla="*/ 94 w 4064"/>
              <a:gd name="T25" fmla="*/ 1934 h 2189"/>
              <a:gd name="T26" fmla="*/ 112 w 4064"/>
              <a:gd name="T27" fmla="*/ 1989 h 2189"/>
              <a:gd name="T28" fmla="*/ 149 w 4064"/>
              <a:gd name="T29" fmla="*/ 2046 h 2189"/>
              <a:gd name="T30" fmla="*/ 186 w 4064"/>
              <a:gd name="T31" fmla="*/ 2093 h 2189"/>
              <a:gd name="T32" fmla="*/ 242 w 4064"/>
              <a:gd name="T33" fmla="*/ 2131 h 2189"/>
              <a:gd name="T34" fmla="*/ 291 w 4064"/>
              <a:gd name="T35" fmla="*/ 2158 h 2189"/>
              <a:gd name="T36" fmla="*/ 354 w 4064"/>
              <a:gd name="T37" fmla="*/ 2178 h 2189"/>
              <a:gd name="T38" fmla="*/ 421 w 4064"/>
              <a:gd name="T39" fmla="*/ 2188 h 2189"/>
              <a:gd name="T40" fmla="*/ 3754 w 4064"/>
              <a:gd name="T41" fmla="*/ 2188 h 2189"/>
              <a:gd name="T42" fmla="*/ 3754 w 4064"/>
              <a:gd name="T43" fmla="*/ 2188 h 2189"/>
              <a:gd name="T44" fmla="*/ 3819 w 4064"/>
              <a:gd name="T45" fmla="*/ 2178 h 2189"/>
              <a:gd name="T46" fmla="*/ 3875 w 4064"/>
              <a:gd name="T47" fmla="*/ 2158 h 2189"/>
              <a:gd name="T48" fmla="*/ 3931 w 4064"/>
              <a:gd name="T49" fmla="*/ 2131 h 2189"/>
              <a:gd name="T50" fmla="*/ 3978 w 4064"/>
              <a:gd name="T51" fmla="*/ 2093 h 2189"/>
              <a:gd name="T52" fmla="*/ 4016 w 4064"/>
              <a:gd name="T53" fmla="*/ 2046 h 2189"/>
              <a:gd name="T54" fmla="*/ 4043 w 4064"/>
              <a:gd name="T55" fmla="*/ 1989 h 2189"/>
              <a:gd name="T56" fmla="*/ 4053 w 4064"/>
              <a:gd name="T57" fmla="*/ 1934 h 2189"/>
              <a:gd name="T58" fmla="*/ 4063 w 4064"/>
              <a:gd name="T59" fmla="*/ 1869 h 2189"/>
              <a:gd name="T60" fmla="*/ 3978 w 4064"/>
              <a:gd name="T61" fmla="*/ 319 h 2189"/>
              <a:gd name="T62" fmla="*/ 3978 w 4064"/>
              <a:gd name="T63" fmla="*/ 319 h 2189"/>
              <a:gd name="T64" fmla="*/ 3969 w 4064"/>
              <a:gd name="T65" fmla="*/ 253 h 2189"/>
              <a:gd name="T66" fmla="*/ 3941 w 4064"/>
              <a:gd name="T67" fmla="*/ 197 h 2189"/>
              <a:gd name="T68" fmla="*/ 3913 w 4064"/>
              <a:gd name="T69" fmla="*/ 142 h 2189"/>
              <a:gd name="T70" fmla="*/ 3875 w 4064"/>
              <a:gd name="T71" fmla="*/ 95 h 2189"/>
              <a:gd name="T72" fmla="*/ 3819 w 4064"/>
              <a:gd name="T73" fmla="*/ 57 h 2189"/>
              <a:gd name="T74" fmla="*/ 3764 w 4064"/>
              <a:gd name="T75" fmla="*/ 28 h 2189"/>
              <a:gd name="T76" fmla="*/ 3708 w 4064"/>
              <a:gd name="T77" fmla="*/ 10 h 2189"/>
              <a:gd name="T78" fmla="*/ 3642 w 4064"/>
              <a:gd name="T79" fmla="*/ 0 h 2189"/>
              <a:gd name="T80" fmla="*/ 308 w 4064"/>
              <a:gd name="T81" fmla="*/ 0 h 2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64" h="2189">
                <a:moveTo>
                  <a:pt x="308" y="0"/>
                </a:moveTo>
                <a:lnTo>
                  <a:pt x="308" y="0"/>
                </a:lnTo>
                <a:lnTo>
                  <a:pt x="242" y="10"/>
                </a:lnTo>
                <a:lnTo>
                  <a:pt x="186" y="28"/>
                </a:lnTo>
                <a:lnTo>
                  <a:pt x="131" y="57"/>
                </a:lnTo>
                <a:lnTo>
                  <a:pt x="84" y="95"/>
                </a:lnTo>
                <a:lnTo>
                  <a:pt x="47" y="142"/>
                </a:lnTo>
                <a:lnTo>
                  <a:pt x="19" y="197"/>
                </a:lnTo>
                <a:lnTo>
                  <a:pt x="10" y="253"/>
                </a:lnTo>
                <a:lnTo>
                  <a:pt x="0" y="319"/>
                </a:lnTo>
                <a:lnTo>
                  <a:pt x="84" y="1869"/>
                </a:lnTo>
                <a:lnTo>
                  <a:pt x="84" y="1869"/>
                </a:lnTo>
                <a:lnTo>
                  <a:pt x="94" y="1934"/>
                </a:lnTo>
                <a:lnTo>
                  <a:pt x="112" y="1989"/>
                </a:lnTo>
                <a:lnTo>
                  <a:pt x="149" y="2046"/>
                </a:lnTo>
                <a:lnTo>
                  <a:pt x="186" y="2093"/>
                </a:lnTo>
                <a:lnTo>
                  <a:pt x="242" y="2131"/>
                </a:lnTo>
                <a:lnTo>
                  <a:pt x="291" y="2158"/>
                </a:lnTo>
                <a:lnTo>
                  <a:pt x="354" y="2178"/>
                </a:lnTo>
                <a:lnTo>
                  <a:pt x="421" y="2188"/>
                </a:lnTo>
                <a:lnTo>
                  <a:pt x="3754" y="2188"/>
                </a:lnTo>
                <a:lnTo>
                  <a:pt x="3754" y="2188"/>
                </a:lnTo>
                <a:lnTo>
                  <a:pt x="3819" y="2178"/>
                </a:lnTo>
                <a:lnTo>
                  <a:pt x="3875" y="2158"/>
                </a:lnTo>
                <a:lnTo>
                  <a:pt x="3931" y="2131"/>
                </a:lnTo>
                <a:lnTo>
                  <a:pt x="3978" y="2093"/>
                </a:lnTo>
                <a:lnTo>
                  <a:pt x="4016" y="2046"/>
                </a:lnTo>
                <a:lnTo>
                  <a:pt x="4043" y="1989"/>
                </a:lnTo>
                <a:lnTo>
                  <a:pt x="4053" y="1934"/>
                </a:lnTo>
                <a:lnTo>
                  <a:pt x="4063" y="1869"/>
                </a:lnTo>
                <a:lnTo>
                  <a:pt x="3978" y="319"/>
                </a:lnTo>
                <a:lnTo>
                  <a:pt x="3978" y="319"/>
                </a:lnTo>
                <a:lnTo>
                  <a:pt x="3969" y="253"/>
                </a:lnTo>
                <a:lnTo>
                  <a:pt x="3941" y="197"/>
                </a:lnTo>
                <a:lnTo>
                  <a:pt x="3913" y="142"/>
                </a:lnTo>
                <a:lnTo>
                  <a:pt x="3875" y="95"/>
                </a:lnTo>
                <a:lnTo>
                  <a:pt x="3819" y="57"/>
                </a:lnTo>
                <a:lnTo>
                  <a:pt x="3764" y="28"/>
                </a:lnTo>
                <a:lnTo>
                  <a:pt x="3708" y="10"/>
                </a:lnTo>
                <a:lnTo>
                  <a:pt x="3642" y="0"/>
                </a:lnTo>
                <a:lnTo>
                  <a:pt x="308" y="0"/>
                </a:lnTo>
              </a:path>
            </a:pathLst>
          </a:custGeom>
          <a:solidFill>
            <a:schemeClr val="bg1"/>
          </a:solidFill>
          <a:ln w="15875" cap="flat">
            <a:solidFill>
              <a:schemeClr val="accent1"/>
            </a:solidFill>
            <a:bevel/>
            <a:headEnd/>
            <a:tailEnd/>
          </a:ln>
          <a:effectLst/>
        </p:spPr>
        <p:txBody>
          <a:bodyPr wrap="none" anchor="ctr"/>
          <a:lstStyle/>
          <a:p>
            <a:endParaRPr lang="de-DE"/>
          </a:p>
        </p:txBody>
      </p:sp>
      <p:sp>
        <p:nvSpPr>
          <p:cNvPr id="53" name="Textfeld 52">
            <a:extLst>
              <a:ext uri="{FF2B5EF4-FFF2-40B4-BE49-F238E27FC236}">
                <a16:creationId xmlns:a16="http://schemas.microsoft.com/office/drawing/2014/main" id="{9D36E398-8F71-BF4F-A8CE-FE92F7086C4F}"/>
              </a:ext>
            </a:extLst>
          </p:cNvPr>
          <p:cNvSpPr txBox="1"/>
          <p:nvPr/>
        </p:nvSpPr>
        <p:spPr bwMode="gray">
          <a:xfrm>
            <a:off x="9273027" y="2683976"/>
            <a:ext cx="1156447" cy="679809"/>
          </a:xfrm>
          <a:prstGeom prst="rect">
            <a:avLst/>
          </a:prstGeom>
          <a:noFill/>
        </p:spPr>
        <p:txBody>
          <a:bodyPr wrap="square" lIns="0" tIns="0" rIns="0" bIns="0" rtlCol="0">
            <a:noAutofit/>
          </a:bodyPr>
          <a:lstStyle/>
          <a:p>
            <a:r>
              <a:rPr lang="de-DE" sz="1500" b="1" dirty="0">
                <a:solidFill>
                  <a:schemeClr val="accent1"/>
                </a:solidFill>
              </a:rPr>
              <a:t>2018</a:t>
            </a:r>
          </a:p>
          <a:p>
            <a:r>
              <a:rPr lang="en-US" sz="1100" dirty="0">
                <a:latin typeface="+mj-lt"/>
              </a:rPr>
              <a:t>R&amp;D Joint Venture with </a:t>
            </a:r>
            <a:r>
              <a:rPr lang="en-US" sz="1100" dirty="0" err="1">
                <a:latin typeface="+mj-lt"/>
              </a:rPr>
              <a:t>Allygrow</a:t>
            </a:r>
            <a:r>
              <a:rPr lang="en-US" sz="1100" dirty="0">
                <a:latin typeface="+mj-lt"/>
              </a:rPr>
              <a:t>, India</a:t>
            </a:r>
          </a:p>
        </p:txBody>
      </p:sp>
      <p:sp>
        <p:nvSpPr>
          <p:cNvPr id="56" name="Freeform 15">
            <a:extLst>
              <a:ext uri="{FF2B5EF4-FFF2-40B4-BE49-F238E27FC236}">
                <a16:creationId xmlns:a16="http://schemas.microsoft.com/office/drawing/2014/main" id="{393A91AB-9DE7-0347-91E9-4DB508FEF298}"/>
              </a:ext>
            </a:extLst>
          </p:cNvPr>
          <p:cNvSpPr>
            <a:spLocks noChangeArrowheads="1"/>
          </p:cNvSpPr>
          <p:nvPr/>
        </p:nvSpPr>
        <p:spPr bwMode="auto">
          <a:xfrm>
            <a:off x="2241487" y="4245880"/>
            <a:ext cx="1135866" cy="1075274"/>
          </a:xfrm>
          <a:custGeom>
            <a:avLst/>
            <a:gdLst>
              <a:gd name="T0" fmla="*/ 298 w 2933"/>
              <a:gd name="T1" fmla="*/ 0 h 2774"/>
              <a:gd name="T2" fmla="*/ 298 w 2933"/>
              <a:gd name="T3" fmla="*/ 0 h 2774"/>
              <a:gd name="T4" fmla="*/ 233 w 2933"/>
              <a:gd name="T5" fmla="*/ 10 h 2774"/>
              <a:gd name="T6" fmla="*/ 177 w 2933"/>
              <a:gd name="T7" fmla="*/ 28 h 2774"/>
              <a:gd name="T8" fmla="*/ 121 w 2933"/>
              <a:gd name="T9" fmla="*/ 56 h 2774"/>
              <a:gd name="T10" fmla="*/ 85 w 2933"/>
              <a:gd name="T11" fmla="*/ 93 h 2774"/>
              <a:gd name="T12" fmla="*/ 46 w 2933"/>
              <a:gd name="T13" fmla="*/ 140 h 2774"/>
              <a:gd name="T14" fmla="*/ 18 w 2933"/>
              <a:gd name="T15" fmla="*/ 196 h 2774"/>
              <a:gd name="T16" fmla="*/ 0 w 2933"/>
              <a:gd name="T17" fmla="*/ 262 h 2774"/>
              <a:gd name="T18" fmla="*/ 0 w 2933"/>
              <a:gd name="T19" fmla="*/ 318 h 2774"/>
              <a:gd name="T20" fmla="*/ 111 w 2933"/>
              <a:gd name="T21" fmla="*/ 2456 h 2774"/>
              <a:gd name="T22" fmla="*/ 111 w 2933"/>
              <a:gd name="T23" fmla="*/ 2456 h 2774"/>
              <a:gd name="T24" fmla="*/ 121 w 2933"/>
              <a:gd name="T25" fmla="*/ 2523 h 2774"/>
              <a:gd name="T26" fmla="*/ 140 w 2933"/>
              <a:gd name="T27" fmla="*/ 2587 h 2774"/>
              <a:gd name="T28" fmla="*/ 177 w 2933"/>
              <a:gd name="T29" fmla="*/ 2635 h 2774"/>
              <a:gd name="T30" fmla="*/ 213 w 2933"/>
              <a:gd name="T31" fmla="*/ 2681 h 2774"/>
              <a:gd name="T32" fmla="*/ 260 w 2933"/>
              <a:gd name="T33" fmla="*/ 2728 h 2774"/>
              <a:gd name="T34" fmla="*/ 317 w 2933"/>
              <a:gd name="T35" fmla="*/ 2755 h 2774"/>
              <a:gd name="T36" fmla="*/ 382 w 2933"/>
              <a:gd name="T37" fmla="*/ 2773 h 2774"/>
              <a:gd name="T38" fmla="*/ 448 w 2933"/>
              <a:gd name="T39" fmla="*/ 2773 h 2774"/>
              <a:gd name="T40" fmla="*/ 2632 w 2933"/>
              <a:gd name="T41" fmla="*/ 2773 h 2774"/>
              <a:gd name="T42" fmla="*/ 2632 w 2933"/>
              <a:gd name="T43" fmla="*/ 2773 h 2774"/>
              <a:gd name="T44" fmla="*/ 2699 w 2933"/>
              <a:gd name="T45" fmla="*/ 2773 h 2774"/>
              <a:gd name="T46" fmla="*/ 2754 w 2933"/>
              <a:gd name="T47" fmla="*/ 2755 h 2774"/>
              <a:gd name="T48" fmla="*/ 2810 w 2933"/>
              <a:gd name="T49" fmla="*/ 2728 h 2774"/>
              <a:gd name="T50" fmla="*/ 2857 w 2933"/>
              <a:gd name="T51" fmla="*/ 2681 h 2774"/>
              <a:gd name="T52" fmla="*/ 2884 w 2933"/>
              <a:gd name="T53" fmla="*/ 2635 h 2774"/>
              <a:gd name="T54" fmla="*/ 2914 w 2933"/>
              <a:gd name="T55" fmla="*/ 2587 h 2774"/>
              <a:gd name="T56" fmla="*/ 2932 w 2933"/>
              <a:gd name="T57" fmla="*/ 2523 h 2774"/>
              <a:gd name="T58" fmla="*/ 2932 w 2933"/>
              <a:gd name="T59" fmla="*/ 2456 h 2774"/>
              <a:gd name="T60" fmla="*/ 2820 w 2933"/>
              <a:gd name="T61" fmla="*/ 318 h 2774"/>
              <a:gd name="T62" fmla="*/ 2820 w 2933"/>
              <a:gd name="T63" fmla="*/ 318 h 2774"/>
              <a:gd name="T64" fmla="*/ 2810 w 2933"/>
              <a:gd name="T65" fmla="*/ 262 h 2774"/>
              <a:gd name="T66" fmla="*/ 2792 w 2933"/>
              <a:gd name="T67" fmla="*/ 196 h 2774"/>
              <a:gd name="T68" fmla="*/ 2754 w 2933"/>
              <a:gd name="T69" fmla="*/ 140 h 2774"/>
              <a:gd name="T70" fmla="*/ 2717 w 2933"/>
              <a:gd name="T71" fmla="*/ 93 h 2774"/>
              <a:gd name="T72" fmla="*/ 2670 w 2933"/>
              <a:gd name="T73" fmla="*/ 56 h 2774"/>
              <a:gd name="T74" fmla="*/ 2615 w 2933"/>
              <a:gd name="T75" fmla="*/ 28 h 2774"/>
              <a:gd name="T76" fmla="*/ 2548 w 2933"/>
              <a:gd name="T77" fmla="*/ 10 h 2774"/>
              <a:gd name="T78" fmla="*/ 2483 w 2933"/>
              <a:gd name="T79" fmla="*/ 0 h 2774"/>
              <a:gd name="T80" fmla="*/ 298 w 2933"/>
              <a:gd name="T81" fmla="*/ 0 h 2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3" h="2774">
                <a:moveTo>
                  <a:pt x="298" y="0"/>
                </a:moveTo>
                <a:lnTo>
                  <a:pt x="298" y="0"/>
                </a:lnTo>
                <a:lnTo>
                  <a:pt x="233" y="10"/>
                </a:lnTo>
                <a:lnTo>
                  <a:pt x="177" y="28"/>
                </a:lnTo>
                <a:lnTo>
                  <a:pt x="121" y="56"/>
                </a:lnTo>
                <a:lnTo>
                  <a:pt x="85" y="93"/>
                </a:lnTo>
                <a:lnTo>
                  <a:pt x="46" y="140"/>
                </a:lnTo>
                <a:lnTo>
                  <a:pt x="18" y="196"/>
                </a:lnTo>
                <a:lnTo>
                  <a:pt x="0" y="262"/>
                </a:lnTo>
                <a:lnTo>
                  <a:pt x="0" y="318"/>
                </a:lnTo>
                <a:lnTo>
                  <a:pt x="111" y="2456"/>
                </a:lnTo>
                <a:lnTo>
                  <a:pt x="111" y="2456"/>
                </a:lnTo>
                <a:lnTo>
                  <a:pt x="121" y="2523"/>
                </a:lnTo>
                <a:lnTo>
                  <a:pt x="140" y="2587"/>
                </a:lnTo>
                <a:lnTo>
                  <a:pt x="177" y="2635"/>
                </a:lnTo>
                <a:lnTo>
                  <a:pt x="213" y="2681"/>
                </a:lnTo>
                <a:lnTo>
                  <a:pt x="260" y="2728"/>
                </a:lnTo>
                <a:lnTo>
                  <a:pt x="317" y="2755"/>
                </a:lnTo>
                <a:lnTo>
                  <a:pt x="382" y="2773"/>
                </a:lnTo>
                <a:lnTo>
                  <a:pt x="448" y="2773"/>
                </a:lnTo>
                <a:lnTo>
                  <a:pt x="2632" y="2773"/>
                </a:lnTo>
                <a:lnTo>
                  <a:pt x="2632" y="2773"/>
                </a:lnTo>
                <a:lnTo>
                  <a:pt x="2699" y="2773"/>
                </a:lnTo>
                <a:lnTo>
                  <a:pt x="2754" y="2755"/>
                </a:lnTo>
                <a:lnTo>
                  <a:pt x="2810" y="2728"/>
                </a:lnTo>
                <a:lnTo>
                  <a:pt x="2857" y="2681"/>
                </a:lnTo>
                <a:lnTo>
                  <a:pt x="2884" y="2635"/>
                </a:lnTo>
                <a:lnTo>
                  <a:pt x="2914" y="2587"/>
                </a:lnTo>
                <a:lnTo>
                  <a:pt x="2932" y="2523"/>
                </a:lnTo>
                <a:lnTo>
                  <a:pt x="2932" y="2456"/>
                </a:lnTo>
                <a:lnTo>
                  <a:pt x="2820" y="318"/>
                </a:lnTo>
                <a:lnTo>
                  <a:pt x="2820" y="318"/>
                </a:lnTo>
                <a:lnTo>
                  <a:pt x="2810" y="262"/>
                </a:lnTo>
                <a:lnTo>
                  <a:pt x="2792" y="196"/>
                </a:lnTo>
                <a:lnTo>
                  <a:pt x="2754" y="140"/>
                </a:lnTo>
                <a:lnTo>
                  <a:pt x="2717" y="93"/>
                </a:lnTo>
                <a:lnTo>
                  <a:pt x="2670" y="56"/>
                </a:lnTo>
                <a:lnTo>
                  <a:pt x="2615" y="28"/>
                </a:lnTo>
                <a:lnTo>
                  <a:pt x="2548" y="10"/>
                </a:lnTo>
                <a:lnTo>
                  <a:pt x="2483" y="0"/>
                </a:lnTo>
                <a:lnTo>
                  <a:pt x="298" y="0"/>
                </a:lnTo>
              </a:path>
            </a:pathLst>
          </a:custGeom>
          <a:solidFill>
            <a:srgbClr val="FFFFFF"/>
          </a:solidFill>
          <a:ln>
            <a:noFill/>
          </a:ln>
          <a:effectLst/>
          <a:extLst>
            <a:ext uri="{91240B29-F687-4F45-9708-019B960494DF}">
              <a14:hiddenLine xmlns:a14="http://schemas.microsoft.com/office/drawing/2010/main" w="9525" cap="flat">
                <a:solidFill>
                  <a:srgbClr val="9BB4D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58" name="Freeform 17">
            <a:extLst>
              <a:ext uri="{FF2B5EF4-FFF2-40B4-BE49-F238E27FC236}">
                <a16:creationId xmlns:a16="http://schemas.microsoft.com/office/drawing/2014/main" id="{BE8E2FDC-8C9F-D24D-A163-EA7CFDE0A96E}"/>
              </a:ext>
            </a:extLst>
          </p:cNvPr>
          <p:cNvSpPr>
            <a:spLocks noChangeArrowheads="1"/>
          </p:cNvSpPr>
          <p:nvPr/>
        </p:nvSpPr>
        <p:spPr bwMode="auto">
          <a:xfrm>
            <a:off x="5710575" y="5251064"/>
            <a:ext cx="1733689" cy="830815"/>
          </a:xfrm>
          <a:custGeom>
            <a:avLst/>
            <a:gdLst>
              <a:gd name="T0" fmla="*/ 300 w 4474"/>
              <a:gd name="T1" fmla="*/ 0 h 2141"/>
              <a:gd name="T2" fmla="*/ 300 w 4474"/>
              <a:gd name="T3" fmla="*/ 0 h 2141"/>
              <a:gd name="T4" fmla="*/ 243 w 4474"/>
              <a:gd name="T5" fmla="*/ 10 h 2141"/>
              <a:gd name="T6" fmla="*/ 178 w 4474"/>
              <a:gd name="T7" fmla="*/ 29 h 2141"/>
              <a:gd name="T8" fmla="*/ 131 w 4474"/>
              <a:gd name="T9" fmla="*/ 57 h 2141"/>
              <a:gd name="T10" fmla="*/ 85 w 4474"/>
              <a:gd name="T11" fmla="*/ 94 h 2141"/>
              <a:gd name="T12" fmla="*/ 46 w 4474"/>
              <a:gd name="T13" fmla="*/ 141 h 2141"/>
              <a:gd name="T14" fmla="*/ 20 w 4474"/>
              <a:gd name="T15" fmla="*/ 197 h 2141"/>
              <a:gd name="T16" fmla="*/ 10 w 4474"/>
              <a:gd name="T17" fmla="*/ 254 h 2141"/>
              <a:gd name="T18" fmla="*/ 0 w 4474"/>
              <a:gd name="T19" fmla="*/ 318 h 2141"/>
              <a:gd name="T20" fmla="*/ 85 w 4474"/>
              <a:gd name="T21" fmla="*/ 1821 h 2141"/>
              <a:gd name="T22" fmla="*/ 85 w 4474"/>
              <a:gd name="T23" fmla="*/ 1821 h 2141"/>
              <a:gd name="T24" fmla="*/ 93 w 4474"/>
              <a:gd name="T25" fmla="*/ 1888 h 2141"/>
              <a:gd name="T26" fmla="*/ 113 w 4474"/>
              <a:gd name="T27" fmla="*/ 1953 h 2141"/>
              <a:gd name="T28" fmla="*/ 141 w 4474"/>
              <a:gd name="T29" fmla="*/ 2000 h 2141"/>
              <a:gd name="T30" fmla="*/ 188 w 4474"/>
              <a:gd name="T31" fmla="*/ 2047 h 2141"/>
              <a:gd name="T32" fmla="*/ 235 w 4474"/>
              <a:gd name="T33" fmla="*/ 2093 h 2141"/>
              <a:gd name="T34" fmla="*/ 290 w 4474"/>
              <a:gd name="T35" fmla="*/ 2122 h 2141"/>
              <a:gd name="T36" fmla="*/ 355 w 4474"/>
              <a:gd name="T37" fmla="*/ 2140 h 2141"/>
              <a:gd name="T38" fmla="*/ 410 w 4474"/>
              <a:gd name="T39" fmla="*/ 2140 h 2141"/>
              <a:gd name="T40" fmla="*/ 4174 w 4474"/>
              <a:gd name="T41" fmla="*/ 2140 h 2141"/>
              <a:gd name="T42" fmla="*/ 4174 w 4474"/>
              <a:gd name="T43" fmla="*/ 2140 h 2141"/>
              <a:gd name="T44" fmla="*/ 4241 w 4474"/>
              <a:gd name="T45" fmla="*/ 2140 h 2141"/>
              <a:gd name="T46" fmla="*/ 4296 w 4474"/>
              <a:gd name="T47" fmla="*/ 2122 h 2141"/>
              <a:gd name="T48" fmla="*/ 4353 w 4474"/>
              <a:gd name="T49" fmla="*/ 2093 h 2141"/>
              <a:gd name="T50" fmla="*/ 4389 w 4474"/>
              <a:gd name="T51" fmla="*/ 2047 h 2141"/>
              <a:gd name="T52" fmla="*/ 4426 w 4474"/>
              <a:gd name="T53" fmla="*/ 2000 h 2141"/>
              <a:gd name="T54" fmla="*/ 4456 w 4474"/>
              <a:gd name="T55" fmla="*/ 1953 h 2141"/>
              <a:gd name="T56" fmla="*/ 4473 w 4474"/>
              <a:gd name="T57" fmla="*/ 1888 h 2141"/>
              <a:gd name="T58" fmla="*/ 4473 w 4474"/>
              <a:gd name="T59" fmla="*/ 1821 h 2141"/>
              <a:gd name="T60" fmla="*/ 4399 w 4474"/>
              <a:gd name="T61" fmla="*/ 318 h 2141"/>
              <a:gd name="T62" fmla="*/ 4399 w 4474"/>
              <a:gd name="T63" fmla="*/ 318 h 2141"/>
              <a:gd name="T64" fmla="*/ 4389 w 4474"/>
              <a:gd name="T65" fmla="*/ 254 h 2141"/>
              <a:gd name="T66" fmla="*/ 4361 w 4474"/>
              <a:gd name="T67" fmla="*/ 197 h 2141"/>
              <a:gd name="T68" fmla="*/ 4334 w 4474"/>
              <a:gd name="T69" fmla="*/ 141 h 2141"/>
              <a:gd name="T70" fmla="*/ 4287 w 4474"/>
              <a:gd name="T71" fmla="*/ 94 h 2141"/>
              <a:gd name="T72" fmla="*/ 4241 w 4474"/>
              <a:gd name="T73" fmla="*/ 57 h 2141"/>
              <a:gd name="T74" fmla="*/ 4184 w 4474"/>
              <a:gd name="T75" fmla="*/ 29 h 2141"/>
              <a:gd name="T76" fmla="*/ 4129 w 4474"/>
              <a:gd name="T77" fmla="*/ 10 h 2141"/>
              <a:gd name="T78" fmla="*/ 4062 w 4474"/>
              <a:gd name="T79" fmla="*/ 0 h 2141"/>
              <a:gd name="T80" fmla="*/ 300 w 4474"/>
              <a:gd name="T81" fmla="*/ 0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74" h="2141">
                <a:moveTo>
                  <a:pt x="300" y="0"/>
                </a:moveTo>
                <a:lnTo>
                  <a:pt x="300" y="0"/>
                </a:lnTo>
                <a:lnTo>
                  <a:pt x="243" y="10"/>
                </a:lnTo>
                <a:lnTo>
                  <a:pt x="178" y="29"/>
                </a:lnTo>
                <a:lnTo>
                  <a:pt x="131" y="57"/>
                </a:lnTo>
                <a:lnTo>
                  <a:pt x="85" y="94"/>
                </a:lnTo>
                <a:lnTo>
                  <a:pt x="46" y="141"/>
                </a:lnTo>
                <a:lnTo>
                  <a:pt x="20" y="197"/>
                </a:lnTo>
                <a:lnTo>
                  <a:pt x="10" y="254"/>
                </a:lnTo>
                <a:lnTo>
                  <a:pt x="0" y="318"/>
                </a:lnTo>
                <a:lnTo>
                  <a:pt x="85" y="1821"/>
                </a:lnTo>
                <a:lnTo>
                  <a:pt x="85" y="1821"/>
                </a:lnTo>
                <a:lnTo>
                  <a:pt x="93" y="1888"/>
                </a:lnTo>
                <a:lnTo>
                  <a:pt x="113" y="1953"/>
                </a:lnTo>
                <a:lnTo>
                  <a:pt x="141" y="2000"/>
                </a:lnTo>
                <a:lnTo>
                  <a:pt x="188" y="2047"/>
                </a:lnTo>
                <a:lnTo>
                  <a:pt x="235" y="2093"/>
                </a:lnTo>
                <a:lnTo>
                  <a:pt x="290" y="2122"/>
                </a:lnTo>
                <a:lnTo>
                  <a:pt x="355" y="2140"/>
                </a:lnTo>
                <a:lnTo>
                  <a:pt x="410" y="2140"/>
                </a:lnTo>
                <a:lnTo>
                  <a:pt x="4174" y="2140"/>
                </a:lnTo>
                <a:lnTo>
                  <a:pt x="4174" y="2140"/>
                </a:lnTo>
                <a:lnTo>
                  <a:pt x="4241" y="2140"/>
                </a:lnTo>
                <a:lnTo>
                  <a:pt x="4296" y="2122"/>
                </a:lnTo>
                <a:lnTo>
                  <a:pt x="4353" y="2093"/>
                </a:lnTo>
                <a:lnTo>
                  <a:pt x="4389" y="2047"/>
                </a:lnTo>
                <a:lnTo>
                  <a:pt x="4426" y="2000"/>
                </a:lnTo>
                <a:lnTo>
                  <a:pt x="4456" y="1953"/>
                </a:lnTo>
                <a:lnTo>
                  <a:pt x="4473" y="1888"/>
                </a:lnTo>
                <a:lnTo>
                  <a:pt x="4473" y="1821"/>
                </a:lnTo>
                <a:lnTo>
                  <a:pt x="4399" y="318"/>
                </a:lnTo>
                <a:lnTo>
                  <a:pt x="4399" y="318"/>
                </a:lnTo>
                <a:lnTo>
                  <a:pt x="4389" y="254"/>
                </a:lnTo>
                <a:lnTo>
                  <a:pt x="4361" y="197"/>
                </a:lnTo>
                <a:lnTo>
                  <a:pt x="4334" y="141"/>
                </a:lnTo>
                <a:lnTo>
                  <a:pt x="4287" y="94"/>
                </a:lnTo>
                <a:lnTo>
                  <a:pt x="4241" y="57"/>
                </a:lnTo>
                <a:lnTo>
                  <a:pt x="4184" y="29"/>
                </a:lnTo>
                <a:lnTo>
                  <a:pt x="4129" y="10"/>
                </a:lnTo>
                <a:lnTo>
                  <a:pt x="4062" y="0"/>
                </a:lnTo>
                <a:lnTo>
                  <a:pt x="300" y="0"/>
                </a:lnTo>
              </a:path>
            </a:pathLst>
          </a:custGeom>
          <a:solidFill>
            <a:srgbClr val="FFFFFF"/>
          </a:solidFill>
          <a:ln>
            <a:noFill/>
          </a:ln>
          <a:effectLst/>
          <a:extLst>
            <a:ext uri="{91240B29-F687-4F45-9708-019B960494DF}">
              <a14:hiddenLine xmlns:a14="http://schemas.microsoft.com/office/drawing/2010/main" w="9525" cap="flat">
                <a:solidFill>
                  <a:srgbClr val="B8B2A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60" name="Freeform 19">
            <a:extLst>
              <a:ext uri="{FF2B5EF4-FFF2-40B4-BE49-F238E27FC236}">
                <a16:creationId xmlns:a16="http://schemas.microsoft.com/office/drawing/2014/main" id="{B424CF08-25A8-3D4E-9351-436A3FEEE8EA}"/>
              </a:ext>
            </a:extLst>
          </p:cNvPr>
          <p:cNvSpPr>
            <a:spLocks noChangeArrowheads="1"/>
          </p:cNvSpPr>
          <p:nvPr/>
        </p:nvSpPr>
        <p:spPr bwMode="auto">
          <a:xfrm>
            <a:off x="10004660" y="4842495"/>
            <a:ext cx="1171735" cy="977832"/>
          </a:xfrm>
          <a:custGeom>
            <a:avLst/>
            <a:gdLst>
              <a:gd name="T0" fmla="*/ 299 w 3026"/>
              <a:gd name="T1" fmla="*/ 0 h 2522"/>
              <a:gd name="T2" fmla="*/ 299 w 3026"/>
              <a:gd name="T3" fmla="*/ 0 h 2522"/>
              <a:gd name="T4" fmla="*/ 232 w 3026"/>
              <a:gd name="T5" fmla="*/ 0 h 2522"/>
              <a:gd name="T6" fmla="*/ 177 w 3026"/>
              <a:gd name="T7" fmla="*/ 18 h 2522"/>
              <a:gd name="T8" fmla="*/ 120 w 3026"/>
              <a:gd name="T9" fmla="*/ 46 h 2522"/>
              <a:gd name="T10" fmla="*/ 83 w 3026"/>
              <a:gd name="T11" fmla="*/ 92 h 2522"/>
              <a:gd name="T12" fmla="*/ 47 w 3026"/>
              <a:gd name="T13" fmla="*/ 138 h 2522"/>
              <a:gd name="T14" fmla="*/ 18 w 3026"/>
              <a:gd name="T15" fmla="*/ 185 h 2522"/>
              <a:gd name="T16" fmla="*/ 0 w 3026"/>
              <a:gd name="T17" fmla="*/ 252 h 2522"/>
              <a:gd name="T18" fmla="*/ 0 w 3026"/>
              <a:gd name="T19" fmla="*/ 317 h 2522"/>
              <a:gd name="T20" fmla="*/ 102 w 3026"/>
              <a:gd name="T21" fmla="*/ 2204 h 2522"/>
              <a:gd name="T22" fmla="*/ 102 w 3026"/>
              <a:gd name="T23" fmla="*/ 2204 h 2522"/>
              <a:gd name="T24" fmla="*/ 112 w 3026"/>
              <a:gd name="T25" fmla="*/ 2269 h 2522"/>
              <a:gd name="T26" fmla="*/ 130 w 3026"/>
              <a:gd name="T27" fmla="*/ 2326 h 2522"/>
              <a:gd name="T28" fmla="*/ 159 w 3026"/>
              <a:gd name="T29" fmla="*/ 2381 h 2522"/>
              <a:gd name="T30" fmla="*/ 205 w 3026"/>
              <a:gd name="T31" fmla="*/ 2428 h 2522"/>
              <a:gd name="T32" fmla="*/ 252 w 3026"/>
              <a:gd name="T33" fmla="*/ 2465 h 2522"/>
              <a:gd name="T34" fmla="*/ 307 w 3026"/>
              <a:gd name="T35" fmla="*/ 2493 h 2522"/>
              <a:gd name="T36" fmla="*/ 364 w 3026"/>
              <a:gd name="T37" fmla="*/ 2512 h 2522"/>
              <a:gd name="T38" fmla="*/ 429 w 3026"/>
              <a:gd name="T39" fmla="*/ 2521 h 2522"/>
              <a:gd name="T40" fmla="*/ 2717 w 3026"/>
              <a:gd name="T41" fmla="*/ 2521 h 2522"/>
              <a:gd name="T42" fmla="*/ 2717 w 3026"/>
              <a:gd name="T43" fmla="*/ 2521 h 2522"/>
              <a:gd name="T44" fmla="*/ 2782 w 3026"/>
              <a:gd name="T45" fmla="*/ 2512 h 2522"/>
              <a:gd name="T46" fmla="*/ 2848 w 3026"/>
              <a:gd name="T47" fmla="*/ 2493 h 2522"/>
              <a:gd name="T48" fmla="*/ 2894 w 3026"/>
              <a:gd name="T49" fmla="*/ 2465 h 2522"/>
              <a:gd name="T50" fmla="*/ 2941 w 3026"/>
              <a:gd name="T51" fmla="*/ 2428 h 2522"/>
              <a:gd name="T52" fmla="*/ 2978 w 3026"/>
              <a:gd name="T53" fmla="*/ 2381 h 2522"/>
              <a:gd name="T54" fmla="*/ 3008 w 3026"/>
              <a:gd name="T55" fmla="*/ 2326 h 2522"/>
              <a:gd name="T56" fmla="*/ 3016 w 3026"/>
              <a:gd name="T57" fmla="*/ 2269 h 2522"/>
              <a:gd name="T58" fmla="*/ 3025 w 3026"/>
              <a:gd name="T59" fmla="*/ 2204 h 2522"/>
              <a:gd name="T60" fmla="*/ 2923 w 3026"/>
              <a:gd name="T61" fmla="*/ 317 h 2522"/>
              <a:gd name="T62" fmla="*/ 2923 w 3026"/>
              <a:gd name="T63" fmla="*/ 317 h 2522"/>
              <a:gd name="T64" fmla="*/ 2913 w 3026"/>
              <a:gd name="T65" fmla="*/ 252 h 2522"/>
              <a:gd name="T66" fmla="*/ 2894 w 3026"/>
              <a:gd name="T67" fmla="*/ 185 h 2522"/>
              <a:gd name="T68" fmla="*/ 2856 w 3026"/>
              <a:gd name="T69" fmla="*/ 138 h 2522"/>
              <a:gd name="T70" fmla="*/ 2819 w 3026"/>
              <a:gd name="T71" fmla="*/ 92 h 2522"/>
              <a:gd name="T72" fmla="*/ 2773 w 3026"/>
              <a:gd name="T73" fmla="*/ 46 h 2522"/>
              <a:gd name="T74" fmla="*/ 2717 w 3026"/>
              <a:gd name="T75" fmla="*/ 18 h 2522"/>
              <a:gd name="T76" fmla="*/ 2651 w 3026"/>
              <a:gd name="T77" fmla="*/ 0 h 2522"/>
              <a:gd name="T78" fmla="*/ 2587 w 3026"/>
              <a:gd name="T79" fmla="*/ 0 h 2522"/>
              <a:gd name="T80" fmla="*/ 299 w 3026"/>
              <a:gd name="T81" fmla="*/ 0 h 2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26" h="2522">
                <a:moveTo>
                  <a:pt x="299" y="0"/>
                </a:moveTo>
                <a:lnTo>
                  <a:pt x="299" y="0"/>
                </a:lnTo>
                <a:lnTo>
                  <a:pt x="232" y="0"/>
                </a:lnTo>
                <a:lnTo>
                  <a:pt x="177" y="18"/>
                </a:lnTo>
                <a:lnTo>
                  <a:pt x="120" y="46"/>
                </a:lnTo>
                <a:lnTo>
                  <a:pt x="83" y="92"/>
                </a:lnTo>
                <a:lnTo>
                  <a:pt x="47" y="138"/>
                </a:lnTo>
                <a:lnTo>
                  <a:pt x="18" y="185"/>
                </a:lnTo>
                <a:lnTo>
                  <a:pt x="0" y="252"/>
                </a:lnTo>
                <a:lnTo>
                  <a:pt x="0" y="317"/>
                </a:lnTo>
                <a:lnTo>
                  <a:pt x="102" y="2204"/>
                </a:lnTo>
                <a:lnTo>
                  <a:pt x="102" y="2204"/>
                </a:lnTo>
                <a:lnTo>
                  <a:pt x="112" y="2269"/>
                </a:lnTo>
                <a:lnTo>
                  <a:pt x="130" y="2326"/>
                </a:lnTo>
                <a:lnTo>
                  <a:pt x="159" y="2381"/>
                </a:lnTo>
                <a:lnTo>
                  <a:pt x="205" y="2428"/>
                </a:lnTo>
                <a:lnTo>
                  <a:pt x="252" y="2465"/>
                </a:lnTo>
                <a:lnTo>
                  <a:pt x="307" y="2493"/>
                </a:lnTo>
                <a:lnTo>
                  <a:pt x="364" y="2512"/>
                </a:lnTo>
                <a:lnTo>
                  <a:pt x="429" y="2521"/>
                </a:lnTo>
                <a:lnTo>
                  <a:pt x="2717" y="2521"/>
                </a:lnTo>
                <a:lnTo>
                  <a:pt x="2717" y="2521"/>
                </a:lnTo>
                <a:lnTo>
                  <a:pt x="2782" y="2512"/>
                </a:lnTo>
                <a:lnTo>
                  <a:pt x="2848" y="2493"/>
                </a:lnTo>
                <a:lnTo>
                  <a:pt x="2894" y="2465"/>
                </a:lnTo>
                <a:lnTo>
                  <a:pt x="2941" y="2428"/>
                </a:lnTo>
                <a:lnTo>
                  <a:pt x="2978" y="2381"/>
                </a:lnTo>
                <a:lnTo>
                  <a:pt x="3008" y="2326"/>
                </a:lnTo>
                <a:lnTo>
                  <a:pt x="3016" y="2269"/>
                </a:lnTo>
                <a:lnTo>
                  <a:pt x="3025" y="2204"/>
                </a:lnTo>
                <a:lnTo>
                  <a:pt x="2923" y="317"/>
                </a:lnTo>
                <a:lnTo>
                  <a:pt x="2923" y="317"/>
                </a:lnTo>
                <a:lnTo>
                  <a:pt x="2913" y="252"/>
                </a:lnTo>
                <a:lnTo>
                  <a:pt x="2894" y="185"/>
                </a:lnTo>
                <a:lnTo>
                  <a:pt x="2856" y="138"/>
                </a:lnTo>
                <a:lnTo>
                  <a:pt x="2819" y="92"/>
                </a:lnTo>
                <a:lnTo>
                  <a:pt x="2773" y="46"/>
                </a:lnTo>
                <a:lnTo>
                  <a:pt x="2717" y="18"/>
                </a:lnTo>
                <a:lnTo>
                  <a:pt x="2651" y="0"/>
                </a:lnTo>
                <a:lnTo>
                  <a:pt x="2587" y="0"/>
                </a:lnTo>
                <a:lnTo>
                  <a:pt x="299" y="0"/>
                </a:lnTo>
              </a:path>
            </a:pathLst>
          </a:custGeom>
          <a:solidFill>
            <a:srgbClr val="FFFFFF"/>
          </a:solidFill>
          <a:ln>
            <a:noFill/>
          </a:ln>
          <a:effectLst/>
          <a:extLst>
            <a:ext uri="{91240B29-F687-4F45-9708-019B960494DF}">
              <a14:hiddenLine xmlns:a14="http://schemas.microsoft.com/office/drawing/2010/main" w="9525" cap="flat">
                <a:solidFill>
                  <a:srgbClr val="B8B2A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62" name="Freeform 21">
            <a:extLst>
              <a:ext uri="{FF2B5EF4-FFF2-40B4-BE49-F238E27FC236}">
                <a16:creationId xmlns:a16="http://schemas.microsoft.com/office/drawing/2014/main" id="{1245C8E4-9711-B149-9001-DE9445954361}"/>
              </a:ext>
            </a:extLst>
          </p:cNvPr>
          <p:cNvSpPr>
            <a:spLocks noChangeArrowheads="1"/>
          </p:cNvSpPr>
          <p:nvPr/>
        </p:nvSpPr>
        <p:spPr bwMode="auto">
          <a:xfrm>
            <a:off x="765716" y="4758729"/>
            <a:ext cx="1429654" cy="1075274"/>
          </a:xfrm>
          <a:custGeom>
            <a:avLst/>
            <a:gdLst>
              <a:gd name="T0" fmla="*/ 299 w 3690"/>
              <a:gd name="T1" fmla="*/ 0 h 2775"/>
              <a:gd name="T2" fmla="*/ 299 w 3690"/>
              <a:gd name="T3" fmla="*/ 0 h 2775"/>
              <a:gd name="T4" fmla="*/ 234 w 3690"/>
              <a:gd name="T5" fmla="*/ 10 h 2775"/>
              <a:gd name="T6" fmla="*/ 177 w 3690"/>
              <a:gd name="T7" fmla="*/ 27 h 2775"/>
              <a:gd name="T8" fmla="*/ 122 w 3690"/>
              <a:gd name="T9" fmla="*/ 57 h 2775"/>
              <a:gd name="T10" fmla="*/ 75 w 3690"/>
              <a:gd name="T11" fmla="*/ 94 h 2775"/>
              <a:gd name="T12" fmla="*/ 38 w 3690"/>
              <a:gd name="T13" fmla="*/ 141 h 2775"/>
              <a:gd name="T14" fmla="*/ 18 w 3690"/>
              <a:gd name="T15" fmla="*/ 196 h 2775"/>
              <a:gd name="T16" fmla="*/ 0 w 3690"/>
              <a:gd name="T17" fmla="*/ 252 h 2775"/>
              <a:gd name="T18" fmla="*/ 0 w 3690"/>
              <a:gd name="T19" fmla="*/ 318 h 2775"/>
              <a:gd name="T20" fmla="*/ 113 w 3690"/>
              <a:gd name="T21" fmla="*/ 2457 h 2775"/>
              <a:gd name="T22" fmla="*/ 113 w 3690"/>
              <a:gd name="T23" fmla="*/ 2457 h 2775"/>
              <a:gd name="T24" fmla="*/ 122 w 3690"/>
              <a:gd name="T25" fmla="*/ 2522 h 2775"/>
              <a:gd name="T26" fmla="*/ 140 w 3690"/>
              <a:gd name="T27" fmla="*/ 2579 h 2775"/>
              <a:gd name="T28" fmla="*/ 169 w 3690"/>
              <a:gd name="T29" fmla="*/ 2634 h 2775"/>
              <a:gd name="T30" fmla="*/ 215 w 3690"/>
              <a:gd name="T31" fmla="*/ 2681 h 2775"/>
              <a:gd name="T32" fmla="*/ 262 w 3690"/>
              <a:gd name="T33" fmla="*/ 2718 h 2775"/>
              <a:gd name="T34" fmla="*/ 319 w 3690"/>
              <a:gd name="T35" fmla="*/ 2747 h 2775"/>
              <a:gd name="T36" fmla="*/ 382 w 3690"/>
              <a:gd name="T37" fmla="*/ 2764 h 2775"/>
              <a:gd name="T38" fmla="*/ 439 w 3690"/>
              <a:gd name="T39" fmla="*/ 2774 h 2775"/>
              <a:gd name="T40" fmla="*/ 3390 w 3690"/>
              <a:gd name="T41" fmla="*/ 2774 h 2775"/>
              <a:gd name="T42" fmla="*/ 3390 w 3690"/>
              <a:gd name="T43" fmla="*/ 2774 h 2775"/>
              <a:gd name="T44" fmla="*/ 3455 w 3690"/>
              <a:gd name="T45" fmla="*/ 2764 h 2775"/>
              <a:gd name="T46" fmla="*/ 3512 w 3690"/>
              <a:gd name="T47" fmla="*/ 2747 h 2775"/>
              <a:gd name="T48" fmla="*/ 3568 w 3690"/>
              <a:gd name="T49" fmla="*/ 2718 h 2775"/>
              <a:gd name="T50" fmla="*/ 3605 w 3690"/>
              <a:gd name="T51" fmla="*/ 2681 h 2775"/>
              <a:gd name="T52" fmla="*/ 3642 w 3690"/>
              <a:gd name="T53" fmla="*/ 2634 h 2775"/>
              <a:gd name="T54" fmla="*/ 3670 w 3690"/>
              <a:gd name="T55" fmla="*/ 2579 h 2775"/>
              <a:gd name="T56" fmla="*/ 3689 w 3690"/>
              <a:gd name="T57" fmla="*/ 2522 h 2775"/>
              <a:gd name="T58" fmla="*/ 3689 w 3690"/>
              <a:gd name="T59" fmla="*/ 2457 h 2775"/>
              <a:gd name="T60" fmla="*/ 3577 w 3690"/>
              <a:gd name="T61" fmla="*/ 318 h 2775"/>
              <a:gd name="T62" fmla="*/ 3577 w 3690"/>
              <a:gd name="T63" fmla="*/ 318 h 2775"/>
              <a:gd name="T64" fmla="*/ 3568 w 3690"/>
              <a:gd name="T65" fmla="*/ 252 h 2775"/>
              <a:gd name="T66" fmla="*/ 3549 w 3690"/>
              <a:gd name="T67" fmla="*/ 196 h 2775"/>
              <a:gd name="T68" fmla="*/ 3512 w 3690"/>
              <a:gd name="T69" fmla="*/ 141 h 2775"/>
              <a:gd name="T70" fmla="*/ 3475 w 3690"/>
              <a:gd name="T71" fmla="*/ 94 h 2775"/>
              <a:gd name="T72" fmla="*/ 3428 w 3690"/>
              <a:gd name="T73" fmla="*/ 57 h 2775"/>
              <a:gd name="T74" fmla="*/ 3372 w 3690"/>
              <a:gd name="T75" fmla="*/ 27 h 2775"/>
              <a:gd name="T76" fmla="*/ 3306 w 3690"/>
              <a:gd name="T77" fmla="*/ 10 h 2775"/>
              <a:gd name="T78" fmla="*/ 3241 w 3690"/>
              <a:gd name="T79" fmla="*/ 0 h 2775"/>
              <a:gd name="T80" fmla="*/ 299 w 3690"/>
              <a:gd name="T81" fmla="*/ 0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90" h="2775">
                <a:moveTo>
                  <a:pt x="299" y="0"/>
                </a:moveTo>
                <a:lnTo>
                  <a:pt x="299" y="0"/>
                </a:lnTo>
                <a:lnTo>
                  <a:pt x="234" y="10"/>
                </a:lnTo>
                <a:lnTo>
                  <a:pt x="177" y="27"/>
                </a:lnTo>
                <a:lnTo>
                  <a:pt x="122" y="57"/>
                </a:lnTo>
                <a:lnTo>
                  <a:pt x="75" y="94"/>
                </a:lnTo>
                <a:lnTo>
                  <a:pt x="38" y="141"/>
                </a:lnTo>
                <a:lnTo>
                  <a:pt x="18" y="196"/>
                </a:lnTo>
                <a:lnTo>
                  <a:pt x="0" y="252"/>
                </a:lnTo>
                <a:lnTo>
                  <a:pt x="0" y="318"/>
                </a:lnTo>
                <a:lnTo>
                  <a:pt x="113" y="2457"/>
                </a:lnTo>
                <a:lnTo>
                  <a:pt x="113" y="2457"/>
                </a:lnTo>
                <a:lnTo>
                  <a:pt x="122" y="2522"/>
                </a:lnTo>
                <a:lnTo>
                  <a:pt x="140" y="2579"/>
                </a:lnTo>
                <a:lnTo>
                  <a:pt x="169" y="2634"/>
                </a:lnTo>
                <a:lnTo>
                  <a:pt x="215" y="2681"/>
                </a:lnTo>
                <a:lnTo>
                  <a:pt x="262" y="2718"/>
                </a:lnTo>
                <a:lnTo>
                  <a:pt x="319" y="2747"/>
                </a:lnTo>
                <a:lnTo>
                  <a:pt x="382" y="2764"/>
                </a:lnTo>
                <a:lnTo>
                  <a:pt x="439" y="2774"/>
                </a:lnTo>
                <a:lnTo>
                  <a:pt x="3390" y="2774"/>
                </a:lnTo>
                <a:lnTo>
                  <a:pt x="3390" y="2774"/>
                </a:lnTo>
                <a:lnTo>
                  <a:pt x="3455" y="2764"/>
                </a:lnTo>
                <a:lnTo>
                  <a:pt x="3512" y="2747"/>
                </a:lnTo>
                <a:lnTo>
                  <a:pt x="3568" y="2718"/>
                </a:lnTo>
                <a:lnTo>
                  <a:pt x="3605" y="2681"/>
                </a:lnTo>
                <a:lnTo>
                  <a:pt x="3642" y="2634"/>
                </a:lnTo>
                <a:lnTo>
                  <a:pt x="3670" y="2579"/>
                </a:lnTo>
                <a:lnTo>
                  <a:pt x="3689" y="2522"/>
                </a:lnTo>
                <a:lnTo>
                  <a:pt x="3689" y="2457"/>
                </a:lnTo>
                <a:lnTo>
                  <a:pt x="3577" y="318"/>
                </a:lnTo>
                <a:lnTo>
                  <a:pt x="3577" y="318"/>
                </a:lnTo>
                <a:lnTo>
                  <a:pt x="3568" y="252"/>
                </a:lnTo>
                <a:lnTo>
                  <a:pt x="3549" y="196"/>
                </a:lnTo>
                <a:lnTo>
                  <a:pt x="3512" y="141"/>
                </a:lnTo>
                <a:lnTo>
                  <a:pt x="3475" y="94"/>
                </a:lnTo>
                <a:lnTo>
                  <a:pt x="3428" y="57"/>
                </a:lnTo>
                <a:lnTo>
                  <a:pt x="3372" y="27"/>
                </a:lnTo>
                <a:lnTo>
                  <a:pt x="3306" y="10"/>
                </a:lnTo>
                <a:lnTo>
                  <a:pt x="3241" y="0"/>
                </a:lnTo>
                <a:lnTo>
                  <a:pt x="299" y="0"/>
                </a:lnTo>
              </a:path>
            </a:pathLst>
          </a:custGeom>
          <a:solidFill>
            <a:srgbClr val="FFFFFF"/>
          </a:solidFill>
          <a:ln>
            <a:noFill/>
          </a:ln>
          <a:effectLst/>
          <a:extLst>
            <a:ext uri="{91240B29-F687-4F45-9708-019B960494DF}">
              <a14:hiddenLine xmlns:a14="http://schemas.microsoft.com/office/drawing/2010/main" w="9525" cap="flat">
                <a:solidFill>
                  <a:srgbClr val="B8B2A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66" name="Freeform 25">
            <a:extLst>
              <a:ext uri="{FF2B5EF4-FFF2-40B4-BE49-F238E27FC236}">
                <a16:creationId xmlns:a16="http://schemas.microsoft.com/office/drawing/2014/main" id="{9829B603-B49D-B448-B0FE-08BF979079A2}"/>
              </a:ext>
            </a:extLst>
          </p:cNvPr>
          <p:cNvSpPr>
            <a:spLocks noChangeArrowheads="1"/>
          </p:cNvSpPr>
          <p:nvPr/>
        </p:nvSpPr>
        <p:spPr bwMode="auto">
          <a:xfrm>
            <a:off x="8730441" y="4553589"/>
            <a:ext cx="1171735" cy="1039374"/>
          </a:xfrm>
          <a:custGeom>
            <a:avLst/>
            <a:gdLst>
              <a:gd name="T0" fmla="*/ 299 w 3027"/>
              <a:gd name="T1" fmla="*/ 0 h 2681"/>
              <a:gd name="T2" fmla="*/ 299 w 3027"/>
              <a:gd name="T3" fmla="*/ 0 h 2681"/>
              <a:gd name="T4" fmla="*/ 234 w 3027"/>
              <a:gd name="T5" fmla="*/ 10 h 2681"/>
              <a:gd name="T6" fmla="*/ 178 w 3027"/>
              <a:gd name="T7" fmla="*/ 27 h 2681"/>
              <a:gd name="T8" fmla="*/ 122 w 3027"/>
              <a:gd name="T9" fmla="*/ 57 h 2681"/>
              <a:gd name="T10" fmla="*/ 83 w 3027"/>
              <a:gd name="T11" fmla="*/ 93 h 2681"/>
              <a:gd name="T12" fmla="*/ 47 w 3027"/>
              <a:gd name="T13" fmla="*/ 140 h 2681"/>
              <a:gd name="T14" fmla="*/ 20 w 3027"/>
              <a:gd name="T15" fmla="*/ 195 h 2681"/>
              <a:gd name="T16" fmla="*/ 0 w 3027"/>
              <a:gd name="T17" fmla="*/ 262 h 2681"/>
              <a:gd name="T18" fmla="*/ 0 w 3027"/>
              <a:gd name="T19" fmla="*/ 327 h 2681"/>
              <a:gd name="T20" fmla="*/ 103 w 3027"/>
              <a:gd name="T21" fmla="*/ 2363 h 2681"/>
              <a:gd name="T22" fmla="*/ 103 w 3027"/>
              <a:gd name="T23" fmla="*/ 2363 h 2681"/>
              <a:gd name="T24" fmla="*/ 112 w 3027"/>
              <a:gd name="T25" fmla="*/ 2420 h 2681"/>
              <a:gd name="T26" fmla="*/ 140 w 3027"/>
              <a:gd name="T27" fmla="*/ 2485 h 2681"/>
              <a:gd name="T28" fmla="*/ 168 w 3027"/>
              <a:gd name="T29" fmla="*/ 2540 h 2681"/>
              <a:gd name="T30" fmla="*/ 215 w 3027"/>
              <a:gd name="T31" fmla="*/ 2588 h 2681"/>
              <a:gd name="T32" fmla="*/ 262 w 3027"/>
              <a:gd name="T33" fmla="*/ 2625 h 2681"/>
              <a:gd name="T34" fmla="*/ 317 w 3027"/>
              <a:gd name="T35" fmla="*/ 2652 h 2681"/>
              <a:gd name="T36" fmla="*/ 374 w 3027"/>
              <a:gd name="T37" fmla="*/ 2672 h 2681"/>
              <a:gd name="T38" fmla="*/ 439 w 3027"/>
              <a:gd name="T39" fmla="*/ 2680 h 2681"/>
              <a:gd name="T40" fmla="*/ 2727 w 3027"/>
              <a:gd name="T41" fmla="*/ 2680 h 2681"/>
              <a:gd name="T42" fmla="*/ 2727 w 3027"/>
              <a:gd name="T43" fmla="*/ 2680 h 2681"/>
              <a:gd name="T44" fmla="*/ 2792 w 3027"/>
              <a:gd name="T45" fmla="*/ 2672 h 2681"/>
              <a:gd name="T46" fmla="*/ 2849 w 3027"/>
              <a:gd name="T47" fmla="*/ 2652 h 2681"/>
              <a:gd name="T48" fmla="*/ 2904 w 3027"/>
              <a:gd name="T49" fmla="*/ 2625 h 2681"/>
              <a:gd name="T50" fmla="*/ 2951 w 3027"/>
              <a:gd name="T51" fmla="*/ 2588 h 2681"/>
              <a:gd name="T52" fmla="*/ 2988 w 3027"/>
              <a:gd name="T53" fmla="*/ 2540 h 2681"/>
              <a:gd name="T54" fmla="*/ 3008 w 3027"/>
              <a:gd name="T55" fmla="*/ 2485 h 2681"/>
              <a:gd name="T56" fmla="*/ 3026 w 3027"/>
              <a:gd name="T57" fmla="*/ 2420 h 2681"/>
              <a:gd name="T58" fmla="*/ 3026 w 3027"/>
              <a:gd name="T59" fmla="*/ 2363 h 2681"/>
              <a:gd name="T60" fmla="*/ 2924 w 3027"/>
              <a:gd name="T61" fmla="*/ 327 h 2681"/>
              <a:gd name="T62" fmla="*/ 2924 w 3027"/>
              <a:gd name="T63" fmla="*/ 327 h 2681"/>
              <a:gd name="T64" fmla="*/ 2914 w 3027"/>
              <a:gd name="T65" fmla="*/ 262 h 2681"/>
              <a:gd name="T66" fmla="*/ 2896 w 3027"/>
              <a:gd name="T67" fmla="*/ 195 h 2681"/>
              <a:gd name="T68" fmla="*/ 2857 w 3027"/>
              <a:gd name="T69" fmla="*/ 140 h 2681"/>
              <a:gd name="T70" fmla="*/ 2821 w 3027"/>
              <a:gd name="T71" fmla="*/ 93 h 2681"/>
              <a:gd name="T72" fmla="*/ 2774 w 3027"/>
              <a:gd name="T73" fmla="*/ 57 h 2681"/>
              <a:gd name="T74" fmla="*/ 2717 w 3027"/>
              <a:gd name="T75" fmla="*/ 27 h 2681"/>
              <a:gd name="T76" fmla="*/ 2652 w 3027"/>
              <a:gd name="T77" fmla="*/ 10 h 2681"/>
              <a:gd name="T78" fmla="*/ 2587 w 3027"/>
              <a:gd name="T79" fmla="*/ 0 h 2681"/>
              <a:gd name="T80" fmla="*/ 299 w 3027"/>
              <a:gd name="T81" fmla="*/ 0 h 2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27" h="2681">
                <a:moveTo>
                  <a:pt x="299" y="0"/>
                </a:moveTo>
                <a:lnTo>
                  <a:pt x="299" y="0"/>
                </a:lnTo>
                <a:lnTo>
                  <a:pt x="234" y="10"/>
                </a:lnTo>
                <a:lnTo>
                  <a:pt x="178" y="27"/>
                </a:lnTo>
                <a:lnTo>
                  <a:pt x="122" y="57"/>
                </a:lnTo>
                <a:lnTo>
                  <a:pt x="83" y="93"/>
                </a:lnTo>
                <a:lnTo>
                  <a:pt x="47" y="140"/>
                </a:lnTo>
                <a:lnTo>
                  <a:pt x="20" y="195"/>
                </a:lnTo>
                <a:lnTo>
                  <a:pt x="0" y="262"/>
                </a:lnTo>
                <a:lnTo>
                  <a:pt x="0" y="327"/>
                </a:lnTo>
                <a:lnTo>
                  <a:pt x="103" y="2363"/>
                </a:lnTo>
                <a:lnTo>
                  <a:pt x="103" y="2363"/>
                </a:lnTo>
                <a:lnTo>
                  <a:pt x="112" y="2420"/>
                </a:lnTo>
                <a:lnTo>
                  <a:pt x="140" y="2485"/>
                </a:lnTo>
                <a:lnTo>
                  <a:pt x="168" y="2540"/>
                </a:lnTo>
                <a:lnTo>
                  <a:pt x="215" y="2588"/>
                </a:lnTo>
                <a:lnTo>
                  <a:pt x="262" y="2625"/>
                </a:lnTo>
                <a:lnTo>
                  <a:pt x="317" y="2652"/>
                </a:lnTo>
                <a:lnTo>
                  <a:pt x="374" y="2672"/>
                </a:lnTo>
                <a:lnTo>
                  <a:pt x="439" y="2680"/>
                </a:lnTo>
                <a:lnTo>
                  <a:pt x="2727" y="2680"/>
                </a:lnTo>
                <a:lnTo>
                  <a:pt x="2727" y="2680"/>
                </a:lnTo>
                <a:lnTo>
                  <a:pt x="2792" y="2672"/>
                </a:lnTo>
                <a:lnTo>
                  <a:pt x="2849" y="2652"/>
                </a:lnTo>
                <a:lnTo>
                  <a:pt x="2904" y="2625"/>
                </a:lnTo>
                <a:lnTo>
                  <a:pt x="2951" y="2588"/>
                </a:lnTo>
                <a:lnTo>
                  <a:pt x="2988" y="2540"/>
                </a:lnTo>
                <a:lnTo>
                  <a:pt x="3008" y="2485"/>
                </a:lnTo>
                <a:lnTo>
                  <a:pt x="3026" y="2420"/>
                </a:lnTo>
                <a:lnTo>
                  <a:pt x="3026" y="2363"/>
                </a:lnTo>
                <a:lnTo>
                  <a:pt x="2924" y="327"/>
                </a:lnTo>
                <a:lnTo>
                  <a:pt x="2924" y="327"/>
                </a:lnTo>
                <a:lnTo>
                  <a:pt x="2914" y="262"/>
                </a:lnTo>
                <a:lnTo>
                  <a:pt x="2896" y="195"/>
                </a:lnTo>
                <a:lnTo>
                  <a:pt x="2857" y="140"/>
                </a:lnTo>
                <a:lnTo>
                  <a:pt x="2821" y="93"/>
                </a:lnTo>
                <a:lnTo>
                  <a:pt x="2774" y="57"/>
                </a:lnTo>
                <a:lnTo>
                  <a:pt x="2717" y="27"/>
                </a:lnTo>
                <a:lnTo>
                  <a:pt x="2652" y="10"/>
                </a:lnTo>
                <a:lnTo>
                  <a:pt x="2587" y="0"/>
                </a:lnTo>
                <a:lnTo>
                  <a:pt x="299" y="0"/>
                </a:lnTo>
              </a:path>
            </a:pathLst>
          </a:custGeom>
          <a:solidFill>
            <a:srgbClr val="FFFFFF"/>
          </a:solidFill>
          <a:ln>
            <a:noFill/>
          </a:ln>
          <a:effectLst/>
          <a:extLst>
            <a:ext uri="{91240B29-F687-4F45-9708-019B960494DF}">
              <a14:hiddenLine xmlns:a14="http://schemas.microsoft.com/office/drawing/2010/main" w="9525" cap="flat">
                <a:solidFill>
                  <a:srgbClr val="9BB4D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68" name="Freeform 27">
            <a:extLst>
              <a:ext uri="{FF2B5EF4-FFF2-40B4-BE49-F238E27FC236}">
                <a16:creationId xmlns:a16="http://schemas.microsoft.com/office/drawing/2014/main" id="{7BA32918-BF41-FA46-B19E-FB3B2CFCC281}"/>
              </a:ext>
            </a:extLst>
          </p:cNvPr>
          <p:cNvSpPr>
            <a:spLocks noChangeArrowheads="1"/>
          </p:cNvSpPr>
          <p:nvPr/>
        </p:nvSpPr>
        <p:spPr bwMode="auto">
          <a:xfrm>
            <a:off x="3490086" y="4553589"/>
            <a:ext cx="1241765" cy="1075274"/>
          </a:xfrm>
          <a:custGeom>
            <a:avLst/>
            <a:gdLst>
              <a:gd name="T0" fmla="*/ 299 w 3204"/>
              <a:gd name="T1" fmla="*/ 0 h 2775"/>
              <a:gd name="T2" fmla="*/ 299 w 3204"/>
              <a:gd name="T3" fmla="*/ 0 h 2775"/>
              <a:gd name="T4" fmla="*/ 234 w 3204"/>
              <a:gd name="T5" fmla="*/ 10 h 2775"/>
              <a:gd name="T6" fmla="*/ 179 w 3204"/>
              <a:gd name="T7" fmla="*/ 27 h 2775"/>
              <a:gd name="T8" fmla="*/ 122 w 3204"/>
              <a:gd name="T9" fmla="*/ 57 h 2775"/>
              <a:gd name="T10" fmla="*/ 84 w 3204"/>
              <a:gd name="T11" fmla="*/ 93 h 2775"/>
              <a:gd name="T12" fmla="*/ 47 w 3204"/>
              <a:gd name="T13" fmla="*/ 140 h 2775"/>
              <a:gd name="T14" fmla="*/ 20 w 3204"/>
              <a:gd name="T15" fmla="*/ 195 h 2775"/>
              <a:gd name="T16" fmla="*/ 0 w 3204"/>
              <a:gd name="T17" fmla="*/ 262 h 2775"/>
              <a:gd name="T18" fmla="*/ 0 w 3204"/>
              <a:gd name="T19" fmla="*/ 327 h 2775"/>
              <a:gd name="T20" fmla="*/ 112 w 3204"/>
              <a:gd name="T21" fmla="*/ 2457 h 2775"/>
              <a:gd name="T22" fmla="*/ 112 w 3204"/>
              <a:gd name="T23" fmla="*/ 2457 h 2775"/>
              <a:gd name="T24" fmla="*/ 122 w 3204"/>
              <a:gd name="T25" fmla="*/ 2522 h 2775"/>
              <a:gd name="T26" fmla="*/ 140 w 3204"/>
              <a:gd name="T27" fmla="*/ 2588 h 2775"/>
              <a:gd name="T28" fmla="*/ 179 w 3204"/>
              <a:gd name="T29" fmla="*/ 2634 h 2775"/>
              <a:gd name="T30" fmla="*/ 215 w 3204"/>
              <a:gd name="T31" fmla="*/ 2680 h 2775"/>
              <a:gd name="T32" fmla="*/ 262 w 3204"/>
              <a:gd name="T33" fmla="*/ 2727 h 2775"/>
              <a:gd name="T34" fmla="*/ 317 w 3204"/>
              <a:gd name="T35" fmla="*/ 2755 h 2775"/>
              <a:gd name="T36" fmla="*/ 384 w 3204"/>
              <a:gd name="T37" fmla="*/ 2774 h 2775"/>
              <a:gd name="T38" fmla="*/ 449 w 3204"/>
              <a:gd name="T39" fmla="*/ 2774 h 2775"/>
              <a:gd name="T40" fmla="*/ 2904 w 3204"/>
              <a:gd name="T41" fmla="*/ 2774 h 2775"/>
              <a:gd name="T42" fmla="*/ 2904 w 3204"/>
              <a:gd name="T43" fmla="*/ 2774 h 2775"/>
              <a:gd name="T44" fmla="*/ 2971 w 3204"/>
              <a:gd name="T45" fmla="*/ 2774 h 2775"/>
              <a:gd name="T46" fmla="*/ 3026 w 3204"/>
              <a:gd name="T47" fmla="*/ 2755 h 2775"/>
              <a:gd name="T48" fmla="*/ 3083 w 3204"/>
              <a:gd name="T49" fmla="*/ 2727 h 2775"/>
              <a:gd name="T50" fmla="*/ 3130 w 3204"/>
              <a:gd name="T51" fmla="*/ 2680 h 2775"/>
              <a:gd name="T52" fmla="*/ 3166 w 3204"/>
              <a:gd name="T53" fmla="*/ 2634 h 2775"/>
              <a:gd name="T54" fmla="*/ 3185 w 3204"/>
              <a:gd name="T55" fmla="*/ 2588 h 2775"/>
              <a:gd name="T56" fmla="*/ 3203 w 3204"/>
              <a:gd name="T57" fmla="*/ 2522 h 2775"/>
              <a:gd name="T58" fmla="*/ 3203 w 3204"/>
              <a:gd name="T59" fmla="*/ 2457 h 2775"/>
              <a:gd name="T60" fmla="*/ 3091 w 3204"/>
              <a:gd name="T61" fmla="*/ 327 h 2775"/>
              <a:gd name="T62" fmla="*/ 3091 w 3204"/>
              <a:gd name="T63" fmla="*/ 327 h 2775"/>
              <a:gd name="T64" fmla="*/ 3083 w 3204"/>
              <a:gd name="T65" fmla="*/ 262 h 2775"/>
              <a:gd name="T66" fmla="*/ 3063 w 3204"/>
              <a:gd name="T67" fmla="*/ 195 h 2775"/>
              <a:gd name="T68" fmla="*/ 3035 w 3204"/>
              <a:gd name="T69" fmla="*/ 140 h 2775"/>
              <a:gd name="T70" fmla="*/ 2988 w 3204"/>
              <a:gd name="T71" fmla="*/ 93 h 2775"/>
              <a:gd name="T72" fmla="*/ 2941 w 3204"/>
              <a:gd name="T73" fmla="*/ 57 h 2775"/>
              <a:gd name="T74" fmla="*/ 2886 w 3204"/>
              <a:gd name="T75" fmla="*/ 27 h 2775"/>
              <a:gd name="T76" fmla="*/ 2821 w 3204"/>
              <a:gd name="T77" fmla="*/ 10 h 2775"/>
              <a:gd name="T78" fmla="*/ 2766 w 3204"/>
              <a:gd name="T79" fmla="*/ 0 h 2775"/>
              <a:gd name="T80" fmla="*/ 299 w 3204"/>
              <a:gd name="T81" fmla="*/ 0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4" h="2775">
                <a:moveTo>
                  <a:pt x="299" y="0"/>
                </a:moveTo>
                <a:lnTo>
                  <a:pt x="299" y="0"/>
                </a:lnTo>
                <a:lnTo>
                  <a:pt x="234" y="10"/>
                </a:lnTo>
                <a:lnTo>
                  <a:pt x="179" y="27"/>
                </a:lnTo>
                <a:lnTo>
                  <a:pt x="122" y="57"/>
                </a:lnTo>
                <a:lnTo>
                  <a:pt x="84" y="93"/>
                </a:lnTo>
                <a:lnTo>
                  <a:pt x="47" y="140"/>
                </a:lnTo>
                <a:lnTo>
                  <a:pt x="20" y="195"/>
                </a:lnTo>
                <a:lnTo>
                  <a:pt x="0" y="262"/>
                </a:lnTo>
                <a:lnTo>
                  <a:pt x="0" y="327"/>
                </a:lnTo>
                <a:lnTo>
                  <a:pt x="112" y="2457"/>
                </a:lnTo>
                <a:lnTo>
                  <a:pt x="112" y="2457"/>
                </a:lnTo>
                <a:lnTo>
                  <a:pt x="122" y="2522"/>
                </a:lnTo>
                <a:lnTo>
                  <a:pt x="140" y="2588"/>
                </a:lnTo>
                <a:lnTo>
                  <a:pt x="179" y="2634"/>
                </a:lnTo>
                <a:lnTo>
                  <a:pt x="215" y="2680"/>
                </a:lnTo>
                <a:lnTo>
                  <a:pt x="262" y="2727"/>
                </a:lnTo>
                <a:lnTo>
                  <a:pt x="317" y="2755"/>
                </a:lnTo>
                <a:lnTo>
                  <a:pt x="384" y="2774"/>
                </a:lnTo>
                <a:lnTo>
                  <a:pt x="449" y="2774"/>
                </a:lnTo>
                <a:lnTo>
                  <a:pt x="2904" y="2774"/>
                </a:lnTo>
                <a:lnTo>
                  <a:pt x="2904" y="2774"/>
                </a:lnTo>
                <a:lnTo>
                  <a:pt x="2971" y="2774"/>
                </a:lnTo>
                <a:lnTo>
                  <a:pt x="3026" y="2755"/>
                </a:lnTo>
                <a:lnTo>
                  <a:pt x="3083" y="2727"/>
                </a:lnTo>
                <a:lnTo>
                  <a:pt x="3130" y="2680"/>
                </a:lnTo>
                <a:lnTo>
                  <a:pt x="3166" y="2634"/>
                </a:lnTo>
                <a:lnTo>
                  <a:pt x="3185" y="2588"/>
                </a:lnTo>
                <a:lnTo>
                  <a:pt x="3203" y="2522"/>
                </a:lnTo>
                <a:lnTo>
                  <a:pt x="3203" y="2457"/>
                </a:lnTo>
                <a:lnTo>
                  <a:pt x="3091" y="327"/>
                </a:lnTo>
                <a:lnTo>
                  <a:pt x="3091" y="327"/>
                </a:lnTo>
                <a:lnTo>
                  <a:pt x="3083" y="262"/>
                </a:lnTo>
                <a:lnTo>
                  <a:pt x="3063" y="195"/>
                </a:lnTo>
                <a:lnTo>
                  <a:pt x="3035" y="140"/>
                </a:lnTo>
                <a:lnTo>
                  <a:pt x="2988" y="93"/>
                </a:lnTo>
                <a:lnTo>
                  <a:pt x="2941" y="57"/>
                </a:lnTo>
                <a:lnTo>
                  <a:pt x="2886" y="27"/>
                </a:lnTo>
                <a:lnTo>
                  <a:pt x="2821" y="10"/>
                </a:lnTo>
                <a:lnTo>
                  <a:pt x="2766" y="0"/>
                </a:lnTo>
                <a:lnTo>
                  <a:pt x="299" y="0"/>
                </a:lnTo>
              </a:path>
            </a:pathLst>
          </a:custGeom>
          <a:solidFill>
            <a:srgbClr val="FFFFFF"/>
          </a:solidFill>
          <a:ln>
            <a:noFill/>
          </a:ln>
          <a:effectLst/>
          <a:extLst>
            <a:ext uri="{91240B29-F687-4F45-9708-019B960494DF}">
              <a14:hiddenLine xmlns:a14="http://schemas.microsoft.com/office/drawing/2010/main" w="9525" cap="flat">
                <a:solidFill>
                  <a:srgbClr val="9BB4D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70" name="Freeform 29">
            <a:extLst>
              <a:ext uri="{FF2B5EF4-FFF2-40B4-BE49-F238E27FC236}">
                <a16:creationId xmlns:a16="http://schemas.microsoft.com/office/drawing/2014/main" id="{AA8CCCFE-9CE7-C444-A2B9-4FA8756D272E}"/>
              </a:ext>
            </a:extLst>
          </p:cNvPr>
          <p:cNvSpPr>
            <a:spLocks noChangeArrowheads="1"/>
          </p:cNvSpPr>
          <p:nvPr/>
        </p:nvSpPr>
        <p:spPr bwMode="auto">
          <a:xfrm>
            <a:off x="6832776" y="4249299"/>
            <a:ext cx="1786640" cy="800044"/>
          </a:xfrm>
          <a:custGeom>
            <a:avLst/>
            <a:gdLst>
              <a:gd name="T0" fmla="*/ 298 w 4614"/>
              <a:gd name="T1" fmla="*/ 0 h 2065"/>
              <a:gd name="T2" fmla="*/ 298 w 4614"/>
              <a:gd name="T3" fmla="*/ 0 h 2065"/>
              <a:gd name="T4" fmla="*/ 233 w 4614"/>
              <a:gd name="T5" fmla="*/ 8 h 2065"/>
              <a:gd name="T6" fmla="*/ 177 w 4614"/>
              <a:gd name="T7" fmla="*/ 28 h 2065"/>
              <a:gd name="T8" fmla="*/ 121 w 4614"/>
              <a:gd name="T9" fmla="*/ 55 h 2065"/>
              <a:gd name="T10" fmla="*/ 84 w 4614"/>
              <a:gd name="T11" fmla="*/ 93 h 2065"/>
              <a:gd name="T12" fmla="*/ 46 w 4614"/>
              <a:gd name="T13" fmla="*/ 140 h 2065"/>
              <a:gd name="T14" fmla="*/ 18 w 4614"/>
              <a:gd name="T15" fmla="*/ 195 h 2065"/>
              <a:gd name="T16" fmla="*/ 0 w 4614"/>
              <a:gd name="T17" fmla="*/ 261 h 2065"/>
              <a:gd name="T18" fmla="*/ 0 w 4614"/>
              <a:gd name="T19" fmla="*/ 317 h 2065"/>
              <a:gd name="T20" fmla="*/ 75 w 4614"/>
              <a:gd name="T21" fmla="*/ 1745 h 2065"/>
              <a:gd name="T22" fmla="*/ 75 w 4614"/>
              <a:gd name="T23" fmla="*/ 1745 h 2065"/>
              <a:gd name="T24" fmla="*/ 84 w 4614"/>
              <a:gd name="T25" fmla="*/ 1812 h 2065"/>
              <a:gd name="T26" fmla="*/ 101 w 4614"/>
              <a:gd name="T27" fmla="*/ 1876 h 2065"/>
              <a:gd name="T28" fmla="*/ 140 w 4614"/>
              <a:gd name="T29" fmla="*/ 1924 h 2065"/>
              <a:gd name="T30" fmla="*/ 177 w 4614"/>
              <a:gd name="T31" fmla="*/ 1971 h 2065"/>
              <a:gd name="T32" fmla="*/ 223 w 4614"/>
              <a:gd name="T33" fmla="*/ 2017 h 2065"/>
              <a:gd name="T34" fmla="*/ 280 w 4614"/>
              <a:gd name="T35" fmla="*/ 2044 h 2065"/>
              <a:gd name="T36" fmla="*/ 345 w 4614"/>
              <a:gd name="T37" fmla="*/ 2064 h 2065"/>
              <a:gd name="T38" fmla="*/ 410 w 4614"/>
              <a:gd name="T39" fmla="*/ 2064 h 2065"/>
              <a:gd name="T40" fmla="*/ 4314 w 4614"/>
              <a:gd name="T41" fmla="*/ 2064 h 2065"/>
              <a:gd name="T42" fmla="*/ 4314 w 4614"/>
              <a:gd name="T43" fmla="*/ 2064 h 2065"/>
              <a:gd name="T44" fmla="*/ 4379 w 4614"/>
              <a:gd name="T45" fmla="*/ 2064 h 2065"/>
              <a:gd name="T46" fmla="*/ 4436 w 4614"/>
              <a:gd name="T47" fmla="*/ 2044 h 2065"/>
              <a:gd name="T48" fmla="*/ 4481 w 4614"/>
              <a:gd name="T49" fmla="*/ 2017 h 2065"/>
              <a:gd name="T50" fmla="*/ 4528 w 4614"/>
              <a:gd name="T51" fmla="*/ 1971 h 2065"/>
              <a:gd name="T52" fmla="*/ 4565 w 4614"/>
              <a:gd name="T53" fmla="*/ 1924 h 2065"/>
              <a:gd name="T54" fmla="*/ 4595 w 4614"/>
              <a:gd name="T55" fmla="*/ 1876 h 2065"/>
              <a:gd name="T56" fmla="*/ 4613 w 4614"/>
              <a:gd name="T57" fmla="*/ 1812 h 2065"/>
              <a:gd name="T58" fmla="*/ 4613 w 4614"/>
              <a:gd name="T59" fmla="*/ 1745 h 2065"/>
              <a:gd name="T60" fmla="*/ 4538 w 4614"/>
              <a:gd name="T61" fmla="*/ 317 h 2065"/>
              <a:gd name="T62" fmla="*/ 4538 w 4614"/>
              <a:gd name="T63" fmla="*/ 317 h 2065"/>
              <a:gd name="T64" fmla="*/ 4528 w 4614"/>
              <a:gd name="T65" fmla="*/ 261 h 2065"/>
              <a:gd name="T66" fmla="*/ 4511 w 4614"/>
              <a:gd name="T67" fmla="*/ 195 h 2065"/>
              <a:gd name="T68" fmla="*/ 4473 w 4614"/>
              <a:gd name="T69" fmla="*/ 140 h 2065"/>
              <a:gd name="T70" fmla="*/ 4436 w 4614"/>
              <a:gd name="T71" fmla="*/ 93 h 2065"/>
              <a:gd name="T72" fmla="*/ 4389 w 4614"/>
              <a:gd name="T73" fmla="*/ 55 h 2065"/>
              <a:gd name="T74" fmla="*/ 4333 w 4614"/>
              <a:gd name="T75" fmla="*/ 28 h 2065"/>
              <a:gd name="T76" fmla="*/ 4267 w 4614"/>
              <a:gd name="T77" fmla="*/ 8 h 2065"/>
              <a:gd name="T78" fmla="*/ 4201 w 4614"/>
              <a:gd name="T79" fmla="*/ 0 h 2065"/>
              <a:gd name="T80" fmla="*/ 298 w 4614"/>
              <a:gd name="T81" fmla="*/ 0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14" h="2065">
                <a:moveTo>
                  <a:pt x="298" y="0"/>
                </a:moveTo>
                <a:lnTo>
                  <a:pt x="298" y="0"/>
                </a:lnTo>
                <a:lnTo>
                  <a:pt x="233" y="8"/>
                </a:lnTo>
                <a:lnTo>
                  <a:pt x="177" y="28"/>
                </a:lnTo>
                <a:lnTo>
                  <a:pt x="121" y="55"/>
                </a:lnTo>
                <a:lnTo>
                  <a:pt x="84" y="93"/>
                </a:lnTo>
                <a:lnTo>
                  <a:pt x="46" y="140"/>
                </a:lnTo>
                <a:lnTo>
                  <a:pt x="18" y="195"/>
                </a:lnTo>
                <a:lnTo>
                  <a:pt x="0" y="261"/>
                </a:lnTo>
                <a:lnTo>
                  <a:pt x="0" y="317"/>
                </a:lnTo>
                <a:lnTo>
                  <a:pt x="75" y="1745"/>
                </a:lnTo>
                <a:lnTo>
                  <a:pt x="75" y="1745"/>
                </a:lnTo>
                <a:lnTo>
                  <a:pt x="84" y="1812"/>
                </a:lnTo>
                <a:lnTo>
                  <a:pt x="101" y="1876"/>
                </a:lnTo>
                <a:lnTo>
                  <a:pt x="140" y="1924"/>
                </a:lnTo>
                <a:lnTo>
                  <a:pt x="177" y="1971"/>
                </a:lnTo>
                <a:lnTo>
                  <a:pt x="223" y="2017"/>
                </a:lnTo>
                <a:lnTo>
                  <a:pt x="280" y="2044"/>
                </a:lnTo>
                <a:lnTo>
                  <a:pt x="345" y="2064"/>
                </a:lnTo>
                <a:lnTo>
                  <a:pt x="410" y="2064"/>
                </a:lnTo>
                <a:lnTo>
                  <a:pt x="4314" y="2064"/>
                </a:lnTo>
                <a:lnTo>
                  <a:pt x="4314" y="2064"/>
                </a:lnTo>
                <a:lnTo>
                  <a:pt x="4379" y="2064"/>
                </a:lnTo>
                <a:lnTo>
                  <a:pt x="4436" y="2044"/>
                </a:lnTo>
                <a:lnTo>
                  <a:pt x="4481" y="2017"/>
                </a:lnTo>
                <a:lnTo>
                  <a:pt x="4528" y="1971"/>
                </a:lnTo>
                <a:lnTo>
                  <a:pt x="4565" y="1924"/>
                </a:lnTo>
                <a:lnTo>
                  <a:pt x="4595" y="1876"/>
                </a:lnTo>
                <a:lnTo>
                  <a:pt x="4613" y="1812"/>
                </a:lnTo>
                <a:lnTo>
                  <a:pt x="4613" y="1745"/>
                </a:lnTo>
                <a:lnTo>
                  <a:pt x="4538" y="317"/>
                </a:lnTo>
                <a:lnTo>
                  <a:pt x="4538" y="317"/>
                </a:lnTo>
                <a:lnTo>
                  <a:pt x="4528" y="261"/>
                </a:lnTo>
                <a:lnTo>
                  <a:pt x="4511" y="195"/>
                </a:lnTo>
                <a:lnTo>
                  <a:pt x="4473" y="140"/>
                </a:lnTo>
                <a:lnTo>
                  <a:pt x="4436" y="93"/>
                </a:lnTo>
                <a:lnTo>
                  <a:pt x="4389" y="55"/>
                </a:lnTo>
                <a:lnTo>
                  <a:pt x="4333" y="28"/>
                </a:lnTo>
                <a:lnTo>
                  <a:pt x="4267" y="8"/>
                </a:lnTo>
                <a:lnTo>
                  <a:pt x="4201" y="0"/>
                </a:lnTo>
                <a:lnTo>
                  <a:pt x="298" y="0"/>
                </a:lnTo>
              </a:path>
            </a:pathLst>
          </a:custGeom>
          <a:solidFill>
            <a:srgbClr val="FFFFFF"/>
          </a:solidFill>
          <a:ln>
            <a:noFill/>
          </a:ln>
          <a:effectLst/>
          <a:extLst>
            <a:ext uri="{91240B29-F687-4F45-9708-019B960494DF}">
              <a14:hiddenLine xmlns:a14="http://schemas.microsoft.com/office/drawing/2010/main" w="9525" cap="flat">
                <a:solidFill>
                  <a:srgbClr val="26519A"/>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74" name="Oval 73">
            <a:extLst>
              <a:ext uri="{FF2B5EF4-FFF2-40B4-BE49-F238E27FC236}">
                <a16:creationId xmlns:a16="http://schemas.microsoft.com/office/drawing/2014/main" id="{EB935A60-69C0-3D4B-B3EF-2A453BCA1187}"/>
              </a:ext>
            </a:extLst>
          </p:cNvPr>
          <p:cNvSpPr>
            <a:spLocks noChangeAspect="1"/>
          </p:cNvSpPr>
          <p:nvPr/>
        </p:nvSpPr>
        <p:spPr bwMode="gray">
          <a:xfrm>
            <a:off x="1202390" y="3759767"/>
            <a:ext cx="144000" cy="144000"/>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75" name="Gerade Verbindung 74">
            <a:extLst>
              <a:ext uri="{FF2B5EF4-FFF2-40B4-BE49-F238E27FC236}">
                <a16:creationId xmlns:a16="http://schemas.microsoft.com/office/drawing/2014/main" id="{23F2C18B-3245-E44A-A7F6-2333534C3227}"/>
              </a:ext>
            </a:extLst>
          </p:cNvPr>
          <p:cNvCxnSpPr>
            <a:cxnSpLocks/>
          </p:cNvCxnSpPr>
          <p:nvPr/>
        </p:nvCxnSpPr>
        <p:spPr bwMode="gray">
          <a:xfrm>
            <a:off x="1282510" y="3829938"/>
            <a:ext cx="72000" cy="147720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3" name="Freeform 22">
            <a:extLst>
              <a:ext uri="{FF2B5EF4-FFF2-40B4-BE49-F238E27FC236}">
                <a16:creationId xmlns:a16="http://schemas.microsoft.com/office/drawing/2014/main" id="{1F06BE87-8C55-FF41-A0A9-4CDEB56D53D4}"/>
              </a:ext>
            </a:extLst>
          </p:cNvPr>
          <p:cNvSpPr>
            <a:spLocks noChangeArrowheads="1"/>
          </p:cNvSpPr>
          <p:nvPr/>
        </p:nvSpPr>
        <p:spPr bwMode="auto">
          <a:xfrm>
            <a:off x="539930" y="4758729"/>
            <a:ext cx="1516101" cy="1041180"/>
          </a:xfrm>
          <a:custGeom>
            <a:avLst/>
            <a:gdLst>
              <a:gd name="T0" fmla="*/ 299 w 3690"/>
              <a:gd name="T1" fmla="*/ 0 h 2775"/>
              <a:gd name="T2" fmla="*/ 299 w 3690"/>
              <a:gd name="T3" fmla="*/ 0 h 2775"/>
              <a:gd name="T4" fmla="*/ 234 w 3690"/>
              <a:gd name="T5" fmla="*/ 10 h 2775"/>
              <a:gd name="T6" fmla="*/ 177 w 3690"/>
              <a:gd name="T7" fmla="*/ 27 h 2775"/>
              <a:gd name="T8" fmla="*/ 122 w 3690"/>
              <a:gd name="T9" fmla="*/ 57 h 2775"/>
              <a:gd name="T10" fmla="*/ 75 w 3690"/>
              <a:gd name="T11" fmla="*/ 94 h 2775"/>
              <a:gd name="T12" fmla="*/ 38 w 3690"/>
              <a:gd name="T13" fmla="*/ 141 h 2775"/>
              <a:gd name="T14" fmla="*/ 18 w 3690"/>
              <a:gd name="T15" fmla="*/ 196 h 2775"/>
              <a:gd name="T16" fmla="*/ 0 w 3690"/>
              <a:gd name="T17" fmla="*/ 252 h 2775"/>
              <a:gd name="T18" fmla="*/ 0 w 3690"/>
              <a:gd name="T19" fmla="*/ 318 h 2775"/>
              <a:gd name="T20" fmla="*/ 113 w 3690"/>
              <a:gd name="T21" fmla="*/ 2457 h 2775"/>
              <a:gd name="T22" fmla="*/ 113 w 3690"/>
              <a:gd name="T23" fmla="*/ 2457 h 2775"/>
              <a:gd name="T24" fmla="*/ 122 w 3690"/>
              <a:gd name="T25" fmla="*/ 2522 h 2775"/>
              <a:gd name="T26" fmla="*/ 140 w 3690"/>
              <a:gd name="T27" fmla="*/ 2579 h 2775"/>
              <a:gd name="T28" fmla="*/ 169 w 3690"/>
              <a:gd name="T29" fmla="*/ 2634 h 2775"/>
              <a:gd name="T30" fmla="*/ 215 w 3690"/>
              <a:gd name="T31" fmla="*/ 2681 h 2775"/>
              <a:gd name="T32" fmla="*/ 262 w 3690"/>
              <a:gd name="T33" fmla="*/ 2718 h 2775"/>
              <a:gd name="T34" fmla="*/ 319 w 3690"/>
              <a:gd name="T35" fmla="*/ 2747 h 2775"/>
              <a:gd name="T36" fmla="*/ 382 w 3690"/>
              <a:gd name="T37" fmla="*/ 2764 h 2775"/>
              <a:gd name="T38" fmla="*/ 439 w 3690"/>
              <a:gd name="T39" fmla="*/ 2774 h 2775"/>
              <a:gd name="T40" fmla="*/ 3390 w 3690"/>
              <a:gd name="T41" fmla="*/ 2774 h 2775"/>
              <a:gd name="T42" fmla="*/ 3390 w 3690"/>
              <a:gd name="T43" fmla="*/ 2774 h 2775"/>
              <a:gd name="T44" fmla="*/ 3455 w 3690"/>
              <a:gd name="T45" fmla="*/ 2764 h 2775"/>
              <a:gd name="T46" fmla="*/ 3512 w 3690"/>
              <a:gd name="T47" fmla="*/ 2747 h 2775"/>
              <a:gd name="T48" fmla="*/ 3568 w 3690"/>
              <a:gd name="T49" fmla="*/ 2718 h 2775"/>
              <a:gd name="T50" fmla="*/ 3605 w 3690"/>
              <a:gd name="T51" fmla="*/ 2681 h 2775"/>
              <a:gd name="T52" fmla="*/ 3642 w 3690"/>
              <a:gd name="T53" fmla="*/ 2634 h 2775"/>
              <a:gd name="T54" fmla="*/ 3670 w 3690"/>
              <a:gd name="T55" fmla="*/ 2579 h 2775"/>
              <a:gd name="T56" fmla="*/ 3689 w 3690"/>
              <a:gd name="T57" fmla="*/ 2522 h 2775"/>
              <a:gd name="T58" fmla="*/ 3689 w 3690"/>
              <a:gd name="T59" fmla="*/ 2457 h 2775"/>
              <a:gd name="T60" fmla="*/ 3577 w 3690"/>
              <a:gd name="T61" fmla="*/ 318 h 2775"/>
              <a:gd name="T62" fmla="*/ 3577 w 3690"/>
              <a:gd name="T63" fmla="*/ 318 h 2775"/>
              <a:gd name="T64" fmla="*/ 3568 w 3690"/>
              <a:gd name="T65" fmla="*/ 252 h 2775"/>
              <a:gd name="T66" fmla="*/ 3549 w 3690"/>
              <a:gd name="T67" fmla="*/ 196 h 2775"/>
              <a:gd name="T68" fmla="*/ 3512 w 3690"/>
              <a:gd name="T69" fmla="*/ 141 h 2775"/>
              <a:gd name="T70" fmla="*/ 3475 w 3690"/>
              <a:gd name="T71" fmla="*/ 94 h 2775"/>
              <a:gd name="T72" fmla="*/ 3428 w 3690"/>
              <a:gd name="T73" fmla="*/ 57 h 2775"/>
              <a:gd name="T74" fmla="*/ 3372 w 3690"/>
              <a:gd name="T75" fmla="*/ 27 h 2775"/>
              <a:gd name="T76" fmla="*/ 3306 w 3690"/>
              <a:gd name="T77" fmla="*/ 10 h 2775"/>
              <a:gd name="T78" fmla="*/ 3241 w 3690"/>
              <a:gd name="T79" fmla="*/ 0 h 2775"/>
              <a:gd name="T80" fmla="*/ 299 w 3690"/>
              <a:gd name="T81" fmla="*/ 0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90" h="2775">
                <a:moveTo>
                  <a:pt x="299" y="0"/>
                </a:moveTo>
                <a:lnTo>
                  <a:pt x="299" y="0"/>
                </a:lnTo>
                <a:lnTo>
                  <a:pt x="234" y="10"/>
                </a:lnTo>
                <a:lnTo>
                  <a:pt x="177" y="27"/>
                </a:lnTo>
                <a:lnTo>
                  <a:pt x="122" y="57"/>
                </a:lnTo>
                <a:lnTo>
                  <a:pt x="75" y="94"/>
                </a:lnTo>
                <a:lnTo>
                  <a:pt x="38" y="141"/>
                </a:lnTo>
                <a:lnTo>
                  <a:pt x="18" y="196"/>
                </a:lnTo>
                <a:lnTo>
                  <a:pt x="0" y="252"/>
                </a:lnTo>
                <a:lnTo>
                  <a:pt x="0" y="318"/>
                </a:lnTo>
                <a:lnTo>
                  <a:pt x="113" y="2457"/>
                </a:lnTo>
                <a:lnTo>
                  <a:pt x="113" y="2457"/>
                </a:lnTo>
                <a:lnTo>
                  <a:pt x="122" y="2522"/>
                </a:lnTo>
                <a:lnTo>
                  <a:pt x="140" y="2579"/>
                </a:lnTo>
                <a:lnTo>
                  <a:pt x="169" y="2634"/>
                </a:lnTo>
                <a:lnTo>
                  <a:pt x="215" y="2681"/>
                </a:lnTo>
                <a:lnTo>
                  <a:pt x="262" y="2718"/>
                </a:lnTo>
                <a:lnTo>
                  <a:pt x="319" y="2747"/>
                </a:lnTo>
                <a:lnTo>
                  <a:pt x="382" y="2764"/>
                </a:lnTo>
                <a:lnTo>
                  <a:pt x="439" y="2774"/>
                </a:lnTo>
                <a:lnTo>
                  <a:pt x="3390" y="2774"/>
                </a:lnTo>
                <a:lnTo>
                  <a:pt x="3390" y="2774"/>
                </a:lnTo>
                <a:lnTo>
                  <a:pt x="3455" y="2764"/>
                </a:lnTo>
                <a:lnTo>
                  <a:pt x="3512" y="2747"/>
                </a:lnTo>
                <a:lnTo>
                  <a:pt x="3568" y="2718"/>
                </a:lnTo>
                <a:lnTo>
                  <a:pt x="3605" y="2681"/>
                </a:lnTo>
                <a:lnTo>
                  <a:pt x="3642" y="2634"/>
                </a:lnTo>
                <a:lnTo>
                  <a:pt x="3670" y="2579"/>
                </a:lnTo>
                <a:lnTo>
                  <a:pt x="3689" y="2522"/>
                </a:lnTo>
                <a:lnTo>
                  <a:pt x="3689" y="2457"/>
                </a:lnTo>
                <a:lnTo>
                  <a:pt x="3577" y="318"/>
                </a:lnTo>
                <a:lnTo>
                  <a:pt x="3577" y="318"/>
                </a:lnTo>
                <a:lnTo>
                  <a:pt x="3568" y="252"/>
                </a:lnTo>
                <a:lnTo>
                  <a:pt x="3549" y="196"/>
                </a:lnTo>
                <a:lnTo>
                  <a:pt x="3512" y="141"/>
                </a:lnTo>
                <a:lnTo>
                  <a:pt x="3475" y="94"/>
                </a:lnTo>
                <a:lnTo>
                  <a:pt x="3428" y="57"/>
                </a:lnTo>
                <a:lnTo>
                  <a:pt x="3372" y="27"/>
                </a:lnTo>
                <a:lnTo>
                  <a:pt x="3306" y="10"/>
                </a:lnTo>
                <a:lnTo>
                  <a:pt x="3241" y="0"/>
                </a:lnTo>
                <a:lnTo>
                  <a:pt x="299" y="0"/>
                </a:lnTo>
              </a:path>
            </a:pathLst>
          </a:custGeom>
          <a:solidFill>
            <a:schemeClr val="bg1"/>
          </a:solidFill>
          <a:ln w="15875" cap="flat">
            <a:solidFill>
              <a:srgbClr val="9BB4D8"/>
            </a:solidFill>
            <a:bevel/>
            <a:headEnd/>
            <a:tailEnd/>
          </a:ln>
          <a:effectLst/>
        </p:spPr>
        <p:txBody>
          <a:bodyPr wrap="none" anchor="ctr"/>
          <a:lstStyle/>
          <a:p>
            <a:endParaRPr lang="de-DE"/>
          </a:p>
        </p:txBody>
      </p:sp>
      <p:sp>
        <p:nvSpPr>
          <p:cNvPr id="76" name="Textfeld 75">
            <a:extLst>
              <a:ext uri="{FF2B5EF4-FFF2-40B4-BE49-F238E27FC236}">
                <a16:creationId xmlns:a16="http://schemas.microsoft.com/office/drawing/2014/main" id="{6D490C0A-79B7-AC49-B930-493A7385D92D}"/>
              </a:ext>
            </a:extLst>
          </p:cNvPr>
          <p:cNvSpPr txBox="1"/>
          <p:nvPr/>
        </p:nvSpPr>
        <p:spPr bwMode="gray">
          <a:xfrm>
            <a:off x="728540" y="4888915"/>
            <a:ext cx="1156447" cy="815198"/>
          </a:xfrm>
          <a:prstGeom prst="rect">
            <a:avLst/>
          </a:prstGeom>
          <a:noFill/>
        </p:spPr>
        <p:txBody>
          <a:bodyPr wrap="square" lIns="0" tIns="0" rIns="0" bIns="0" rtlCol="0">
            <a:noAutofit/>
          </a:bodyPr>
          <a:lstStyle/>
          <a:p>
            <a:r>
              <a:rPr lang="de-DE" sz="1500" b="1" dirty="0">
                <a:solidFill>
                  <a:schemeClr val="bg2"/>
                </a:solidFill>
              </a:rPr>
              <a:t>1880</a:t>
            </a:r>
            <a:endParaRPr lang="de-DE" sz="1500" dirty="0">
              <a:solidFill>
                <a:schemeClr val="bg2"/>
              </a:solidFill>
            </a:endParaRPr>
          </a:p>
          <a:p>
            <a:r>
              <a:rPr lang="en-US" sz="1100" dirty="0">
                <a:latin typeface="+mj-lt"/>
              </a:rPr>
              <a:t>Willibald </a:t>
            </a:r>
            <a:r>
              <a:rPr lang="en-US" sz="1100" dirty="0" err="1">
                <a:latin typeface="+mj-lt"/>
              </a:rPr>
              <a:t>Grammer</a:t>
            </a:r>
            <a:r>
              <a:rPr lang="en-US" sz="1100" dirty="0">
                <a:latin typeface="+mj-lt"/>
              </a:rPr>
              <a:t> </a:t>
            </a:r>
            <a:br>
              <a:rPr lang="en-US" sz="1100" dirty="0">
                <a:latin typeface="+mj-lt"/>
              </a:rPr>
            </a:br>
            <a:r>
              <a:rPr lang="en-US" sz="1100" dirty="0">
                <a:latin typeface="+mj-lt"/>
              </a:rPr>
              <a:t>founds a saddlery </a:t>
            </a:r>
            <a:br>
              <a:rPr lang="en-US" sz="1100" dirty="0">
                <a:latin typeface="+mj-lt"/>
              </a:rPr>
            </a:br>
            <a:r>
              <a:rPr lang="en-US" sz="1100" dirty="0">
                <a:latin typeface="+mj-lt"/>
              </a:rPr>
              <a:t>in Amberg</a:t>
            </a:r>
          </a:p>
        </p:txBody>
      </p:sp>
      <p:sp>
        <p:nvSpPr>
          <p:cNvPr id="77" name="Oval 76">
            <a:extLst>
              <a:ext uri="{FF2B5EF4-FFF2-40B4-BE49-F238E27FC236}">
                <a16:creationId xmlns:a16="http://schemas.microsoft.com/office/drawing/2014/main" id="{B7FCDBCD-D403-A243-B267-8E4AEEF5CDB6}"/>
              </a:ext>
            </a:extLst>
          </p:cNvPr>
          <p:cNvSpPr>
            <a:spLocks noChangeAspect="1"/>
          </p:cNvSpPr>
          <p:nvPr/>
        </p:nvSpPr>
        <p:spPr bwMode="gray">
          <a:xfrm>
            <a:off x="2677385" y="3759767"/>
            <a:ext cx="144000" cy="144000"/>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78" name="Gerade Verbindung 77">
            <a:extLst>
              <a:ext uri="{FF2B5EF4-FFF2-40B4-BE49-F238E27FC236}">
                <a16:creationId xmlns:a16="http://schemas.microsoft.com/office/drawing/2014/main" id="{3CC81BA4-EE0B-3841-9A4E-8D204DD8568E}"/>
              </a:ext>
            </a:extLst>
          </p:cNvPr>
          <p:cNvCxnSpPr>
            <a:cxnSpLocks/>
          </p:cNvCxnSpPr>
          <p:nvPr/>
        </p:nvCxnSpPr>
        <p:spPr bwMode="gray">
          <a:xfrm>
            <a:off x="2748796" y="3829938"/>
            <a:ext cx="72000" cy="1477207"/>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Freeform 16">
            <a:extLst>
              <a:ext uri="{FF2B5EF4-FFF2-40B4-BE49-F238E27FC236}">
                <a16:creationId xmlns:a16="http://schemas.microsoft.com/office/drawing/2014/main" id="{1446C0C3-1B8D-E047-90D9-D855E0C6F681}"/>
              </a:ext>
            </a:extLst>
          </p:cNvPr>
          <p:cNvSpPr>
            <a:spLocks noChangeArrowheads="1"/>
          </p:cNvSpPr>
          <p:nvPr/>
        </p:nvSpPr>
        <p:spPr bwMode="auto">
          <a:xfrm>
            <a:off x="2116183" y="4437470"/>
            <a:ext cx="1261170" cy="1014097"/>
          </a:xfrm>
          <a:custGeom>
            <a:avLst/>
            <a:gdLst>
              <a:gd name="T0" fmla="*/ 298 w 2933"/>
              <a:gd name="T1" fmla="*/ 0 h 2774"/>
              <a:gd name="T2" fmla="*/ 298 w 2933"/>
              <a:gd name="T3" fmla="*/ 0 h 2774"/>
              <a:gd name="T4" fmla="*/ 233 w 2933"/>
              <a:gd name="T5" fmla="*/ 10 h 2774"/>
              <a:gd name="T6" fmla="*/ 177 w 2933"/>
              <a:gd name="T7" fmla="*/ 28 h 2774"/>
              <a:gd name="T8" fmla="*/ 121 w 2933"/>
              <a:gd name="T9" fmla="*/ 56 h 2774"/>
              <a:gd name="T10" fmla="*/ 85 w 2933"/>
              <a:gd name="T11" fmla="*/ 93 h 2774"/>
              <a:gd name="T12" fmla="*/ 46 w 2933"/>
              <a:gd name="T13" fmla="*/ 140 h 2774"/>
              <a:gd name="T14" fmla="*/ 18 w 2933"/>
              <a:gd name="T15" fmla="*/ 196 h 2774"/>
              <a:gd name="T16" fmla="*/ 0 w 2933"/>
              <a:gd name="T17" fmla="*/ 262 h 2774"/>
              <a:gd name="T18" fmla="*/ 0 w 2933"/>
              <a:gd name="T19" fmla="*/ 318 h 2774"/>
              <a:gd name="T20" fmla="*/ 111 w 2933"/>
              <a:gd name="T21" fmla="*/ 2456 h 2774"/>
              <a:gd name="T22" fmla="*/ 111 w 2933"/>
              <a:gd name="T23" fmla="*/ 2456 h 2774"/>
              <a:gd name="T24" fmla="*/ 121 w 2933"/>
              <a:gd name="T25" fmla="*/ 2523 h 2774"/>
              <a:gd name="T26" fmla="*/ 140 w 2933"/>
              <a:gd name="T27" fmla="*/ 2587 h 2774"/>
              <a:gd name="T28" fmla="*/ 177 w 2933"/>
              <a:gd name="T29" fmla="*/ 2635 h 2774"/>
              <a:gd name="T30" fmla="*/ 213 w 2933"/>
              <a:gd name="T31" fmla="*/ 2681 h 2774"/>
              <a:gd name="T32" fmla="*/ 260 w 2933"/>
              <a:gd name="T33" fmla="*/ 2728 h 2774"/>
              <a:gd name="T34" fmla="*/ 317 w 2933"/>
              <a:gd name="T35" fmla="*/ 2755 h 2774"/>
              <a:gd name="T36" fmla="*/ 382 w 2933"/>
              <a:gd name="T37" fmla="*/ 2773 h 2774"/>
              <a:gd name="T38" fmla="*/ 448 w 2933"/>
              <a:gd name="T39" fmla="*/ 2773 h 2774"/>
              <a:gd name="T40" fmla="*/ 2632 w 2933"/>
              <a:gd name="T41" fmla="*/ 2773 h 2774"/>
              <a:gd name="T42" fmla="*/ 2632 w 2933"/>
              <a:gd name="T43" fmla="*/ 2773 h 2774"/>
              <a:gd name="T44" fmla="*/ 2699 w 2933"/>
              <a:gd name="T45" fmla="*/ 2773 h 2774"/>
              <a:gd name="T46" fmla="*/ 2754 w 2933"/>
              <a:gd name="T47" fmla="*/ 2755 h 2774"/>
              <a:gd name="T48" fmla="*/ 2810 w 2933"/>
              <a:gd name="T49" fmla="*/ 2728 h 2774"/>
              <a:gd name="T50" fmla="*/ 2857 w 2933"/>
              <a:gd name="T51" fmla="*/ 2681 h 2774"/>
              <a:gd name="T52" fmla="*/ 2884 w 2933"/>
              <a:gd name="T53" fmla="*/ 2635 h 2774"/>
              <a:gd name="T54" fmla="*/ 2914 w 2933"/>
              <a:gd name="T55" fmla="*/ 2587 h 2774"/>
              <a:gd name="T56" fmla="*/ 2932 w 2933"/>
              <a:gd name="T57" fmla="*/ 2523 h 2774"/>
              <a:gd name="T58" fmla="*/ 2932 w 2933"/>
              <a:gd name="T59" fmla="*/ 2456 h 2774"/>
              <a:gd name="T60" fmla="*/ 2820 w 2933"/>
              <a:gd name="T61" fmla="*/ 318 h 2774"/>
              <a:gd name="T62" fmla="*/ 2820 w 2933"/>
              <a:gd name="T63" fmla="*/ 318 h 2774"/>
              <a:gd name="T64" fmla="*/ 2810 w 2933"/>
              <a:gd name="T65" fmla="*/ 262 h 2774"/>
              <a:gd name="T66" fmla="*/ 2792 w 2933"/>
              <a:gd name="T67" fmla="*/ 196 h 2774"/>
              <a:gd name="T68" fmla="*/ 2754 w 2933"/>
              <a:gd name="T69" fmla="*/ 140 h 2774"/>
              <a:gd name="T70" fmla="*/ 2717 w 2933"/>
              <a:gd name="T71" fmla="*/ 93 h 2774"/>
              <a:gd name="T72" fmla="*/ 2670 w 2933"/>
              <a:gd name="T73" fmla="*/ 56 h 2774"/>
              <a:gd name="T74" fmla="*/ 2615 w 2933"/>
              <a:gd name="T75" fmla="*/ 28 h 2774"/>
              <a:gd name="T76" fmla="*/ 2548 w 2933"/>
              <a:gd name="T77" fmla="*/ 10 h 2774"/>
              <a:gd name="T78" fmla="*/ 2483 w 2933"/>
              <a:gd name="T79" fmla="*/ 0 h 2774"/>
              <a:gd name="T80" fmla="*/ 298 w 2933"/>
              <a:gd name="T81" fmla="*/ 0 h 2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3" h="2774">
                <a:moveTo>
                  <a:pt x="298" y="0"/>
                </a:moveTo>
                <a:lnTo>
                  <a:pt x="298" y="0"/>
                </a:lnTo>
                <a:lnTo>
                  <a:pt x="233" y="10"/>
                </a:lnTo>
                <a:lnTo>
                  <a:pt x="177" y="28"/>
                </a:lnTo>
                <a:lnTo>
                  <a:pt x="121" y="56"/>
                </a:lnTo>
                <a:lnTo>
                  <a:pt x="85" y="93"/>
                </a:lnTo>
                <a:lnTo>
                  <a:pt x="46" y="140"/>
                </a:lnTo>
                <a:lnTo>
                  <a:pt x="18" y="196"/>
                </a:lnTo>
                <a:lnTo>
                  <a:pt x="0" y="262"/>
                </a:lnTo>
                <a:lnTo>
                  <a:pt x="0" y="318"/>
                </a:lnTo>
                <a:lnTo>
                  <a:pt x="111" y="2456"/>
                </a:lnTo>
                <a:lnTo>
                  <a:pt x="111" y="2456"/>
                </a:lnTo>
                <a:lnTo>
                  <a:pt x="121" y="2523"/>
                </a:lnTo>
                <a:lnTo>
                  <a:pt x="140" y="2587"/>
                </a:lnTo>
                <a:lnTo>
                  <a:pt x="177" y="2635"/>
                </a:lnTo>
                <a:lnTo>
                  <a:pt x="213" y="2681"/>
                </a:lnTo>
                <a:lnTo>
                  <a:pt x="260" y="2728"/>
                </a:lnTo>
                <a:lnTo>
                  <a:pt x="317" y="2755"/>
                </a:lnTo>
                <a:lnTo>
                  <a:pt x="382" y="2773"/>
                </a:lnTo>
                <a:lnTo>
                  <a:pt x="448" y="2773"/>
                </a:lnTo>
                <a:lnTo>
                  <a:pt x="2632" y="2773"/>
                </a:lnTo>
                <a:lnTo>
                  <a:pt x="2632" y="2773"/>
                </a:lnTo>
                <a:lnTo>
                  <a:pt x="2699" y="2773"/>
                </a:lnTo>
                <a:lnTo>
                  <a:pt x="2754" y="2755"/>
                </a:lnTo>
                <a:lnTo>
                  <a:pt x="2810" y="2728"/>
                </a:lnTo>
                <a:lnTo>
                  <a:pt x="2857" y="2681"/>
                </a:lnTo>
                <a:lnTo>
                  <a:pt x="2884" y="2635"/>
                </a:lnTo>
                <a:lnTo>
                  <a:pt x="2914" y="2587"/>
                </a:lnTo>
                <a:lnTo>
                  <a:pt x="2932" y="2523"/>
                </a:lnTo>
                <a:lnTo>
                  <a:pt x="2932" y="2456"/>
                </a:lnTo>
                <a:lnTo>
                  <a:pt x="2820" y="318"/>
                </a:lnTo>
                <a:lnTo>
                  <a:pt x="2820" y="318"/>
                </a:lnTo>
                <a:lnTo>
                  <a:pt x="2810" y="262"/>
                </a:lnTo>
                <a:lnTo>
                  <a:pt x="2792" y="196"/>
                </a:lnTo>
                <a:lnTo>
                  <a:pt x="2754" y="140"/>
                </a:lnTo>
                <a:lnTo>
                  <a:pt x="2717" y="93"/>
                </a:lnTo>
                <a:lnTo>
                  <a:pt x="2670" y="56"/>
                </a:lnTo>
                <a:lnTo>
                  <a:pt x="2615" y="28"/>
                </a:lnTo>
                <a:lnTo>
                  <a:pt x="2548" y="10"/>
                </a:lnTo>
                <a:lnTo>
                  <a:pt x="2483" y="0"/>
                </a:lnTo>
                <a:lnTo>
                  <a:pt x="298" y="0"/>
                </a:lnTo>
              </a:path>
            </a:pathLst>
          </a:custGeom>
          <a:solidFill>
            <a:schemeClr val="bg1"/>
          </a:solidFill>
          <a:ln w="15875" cap="flat">
            <a:solidFill>
              <a:schemeClr val="accent2"/>
            </a:solidFill>
            <a:bevel/>
            <a:headEnd/>
            <a:tailEnd/>
          </a:ln>
          <a:effectLst/>
        </p:spPr>
        <p:txBody>
          <a:bodyPr wrap="none" anchor="ctr"/>
          <a:lstStyle/>
          <a:p>
            <a:endParaRPr lang="de-DE"/>
          </a:p>
        </p:txBody>
      </p:sp>
      <p:sp>
        <p:nvSpPr>
          <p:cNvPr id="79" name="Textfeld 78">
            <a:extLst>
              <a:ext uri="{FF2B5EF4-FFF2-40B4-BE49-F238E27FC236}">
                <a16:creationId xmlns:a16="http://schemas.microsoft.com/office/drawing/2014/main" id="{7C625D4F-280B-F147-97C0-8FD8A006D4DD}"/>
              </a:ext>
            </a:extLst>
          </p:cNvPr>
          <p:cNvSpPr txBox="1"/>
          <p:nvPr/>
        </p:nvSpPr>
        <p:spPr bwMode="gray">
          <a:xfrm>
            <a:off x="2308042" y="4585158"/>
            <a:ext cx="948964" cy="679809"/>
          </a:xfrm>
          <a:prstGeom prst="rect">
            <a:avLst/>
          </a:prstGeom>
          <a:noFill/>
        </p:spPr>
        <p:txBody>
          <a:bodyPr wrap="square" lIns="0" tIns="0" rIns="0" bIns="0" rtlCol="0">
            <a:noAutofit/>
          </a:bodyPr>
          <a:lstStyle/>
          <a:p>
            <a:r>
              <a:rPr lang="de-DE" sz="1500" b="1" dirty="0">
                <a:solidFill>
                  <a:schemeClr val="accent2"/>
                </a:solidFill>
              </a:rPr>
              <a:t>1970</a:t>
            </a:r>
          </a:p>
          <a:p>
            <a:r>
              <a:rPr lang="en-US" sz="1100" dirty="0">
                <a:latin typeface="+mj-lt"/>
              </a:rPr>
              <a:t>Entry into the</a:t>
            </a:r>
            <a:br>
              <a:rPr lang="en-US" sz="1100" dirty="0">
                <a:latin typeface="+mj-lt"/>
              </a:rPr>
            </a:br>
            <a:r>
              <a:rPr lang="en-US" sz="1100" dirty="0">
                <a:latin typeface="+mj-lt"/>
              </a:rPr>
              <a:t>agricultural sector</a:t>
            </a:r>
          </a:p>
        </p:txBody>
      </p:sp>
      <p:sp>
        <p:nvSpPr>
          <p:cNvPr id="80" name="Oval 79">
            <a:extLst>
              <a:ext uri="{FF2B5EF4-FFF2-40B4-BE49-F238E27FC236}">
                <a16:creationId xmlns:a16="http://schemas.microsoft.com/office/drawing/2014/main" id="{C19AF2A9-A289-A544-ACEF-774EA94641F3}"/>
              </a:ext>
            </a:extLst>
          </p:cNvPr>
          <p:cNvSpPr>
            <a:spLocks noChangeAspect="1"/>
          </p:cNvSpPr>
          <p:nvPr/>
        </p:nvSpPr>
        <p:spPr bwMode="gray">
          <a:xfrm>
            <a:off x="3953775" y="3759767"/>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81" name="Gerade Verbindung 80">
            <a:extLst>
              <a:ext uri="{FF2B5EF4-FFF2-40B4-BE49-F238E27FC236}">
                <a16:creationId xmlns:a16="http://schemas.microsoft.com/office/drawing/2014/main" id="{EF800334-A587-B94F-BFFF-08BB0C19EFCA}"/>
              </a:ext>
            </a:extLst>
          </p:cNvPr>
          <p:cNvCxnSpPr>
            <a:cxnSpLocks/>
          </p:cNvCxnSpPr>
          <p:nvPr/>
        </p:nvCxnSpPr>
        <p:spPr bwMode="gray">
          <a:xfrm>
            <a:off x="4033895" y="3829938"/>
            <a:ext cx="72000" cy="1477207"/>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Freeform 28">
            <a:extLst>
              <a:ext uri="{FF2B5EF4-FFF2-40B4-BE49-F238E27FC236}">
                <a16:creationId xmlns:a16="http://schemas.microsoft.com/office/drawing/2014/main" id="{3021D147-805C-DA4C-9C57-1E36882DFA1D}"/>
              </a:ext>
            </a:extLst>
          </p:cNvPr>
          <p:cNvSpPr>
            <a:spLocks noChangeArrowheads="1"/>
          </p:cNvSpPr>
          <p:nvPr/>
        </p:nvSpPr>
        <p:spPr bwMode="auto">
          <a:xfrm>
            <a:off x="3490086" y="4659085"/>
            <a:ext cx="1308337" cy="1010195"/>
          </a:xfrm>
          <a:custGeom>
            <a:avLst/>
            <a:gdLst>
              <a:gd name="T0" fmla="*/ 299 w 3204"/>
              <a:gd name="T1" fmla="*/ 0 h 2775"/>
              <a:gd name="T2" fmla="*/ 299 w 3204"/>
              <a:gd name="T3" fmla="*/ 0 h 2775"/>
              <a:gd name="T4" fmla="*/ 234 w 3204"/>
              <a:gd name="T5" fmla="*/ 10 h 2775"/>
              <a:gd name="T6" fmla="*/ 179 w 3204"/>
              <a:gd name="T7" fmla="*/ 27 h 2775"/>
              <a:gd name="T8" fmla="*/ 122 w 3204"/>
              <a:gd name="T9" fmla="*/ 57 h 2775"/>
              <a:gd name="T10" fmla="*/ 84 w 3204"/>
              <a:gd name="T11" fmla="*/ 93 h 2775"/>
              <a:gd name="T12" fmla="*/ 47 w 3204"/>
              <a:gd name="T13" fmla="*/ 140 h 2775"/>
              <a:gd name="T14" fmla="*/ 20 w 3204"/>
              <a:gd name="T15" fmla="*/ 195 h 2775"/>
              <a:gd name="T16" fmla="*/ 0 w 3204"/>
              <a:gd name="T17" fmla="*/ 262 h 2775"/>
              <a:gd name="T18" fmla="*/ 0 w 3204"/>
              <a:gd name="T19" fmla="*/ 327 h 2775"/>
              <a:gd name="T20" fmla="*/ 112 w 3204"/>
              <a:gd name="T21" fmla="*/ 2457 h 2775"/>
              <a:gd name="T22" fmla="*/ 112 w 3204"/>
              <a:gd name="T23" fmla="*/ 2457 h 2775"/>
              <a:gd name="T24" fmla="*/ 122 w 3204"/>
              <a:gd name="T25" fmla="*/ 2522 h 2775"/>
              <a:gd name="T26" fmla="*/ 140 w 3204"/>
              <a:gd name="T27" fmla="*/ 2588 h 2775"/>
              <a:gd name="T28" fmla="*/ 179 w 3204"/>
              <a:gd name="T29" fmla="*/ 2634 h 2775"/>
              <a:gd name="T30" fmla="*/ 215 w 3204"/>
              <a:gd name="T31" fmla="*/ 2680 h 2775"/>
              <a:gd name="T32" fmla="*/ 262 w 3204"/>
              <a:gd name="T33" fmla="*/ 2727 h 2775"/>
              <a:gd name="T34" fmla="*/ 317 w 3204"/>
              <a:gd name="T35" fmla="*/ 2755 h 2775"/>
              <a:gd name="T36" fmla="*/ 384 w 3204"/>
              <a:gd name="T37" fmla="*/ 2774 h 2775"/>
              <a:gd name="T38" fmla="*/ 449 w 3204"/>
              <a:gd name="T39" fmla="*/ 2774 h 2775"/>
              <a:gd name="T40" fmla="*/ 2904 w 3204"/>
              <a:gd name="T41" fmla="*/ 2774 h 2775"/>
              <a:gd name="T42" fmla="*/ 2904 w 3204"/>
              <a:gd name="T43" fmla="*/ 2774 h 2775"/>
              <a:gd name="T44" fmla="*/ 2971 w 3204"/>
              <a:gd name="T45" fmla="*/ 2774 h 2775"/>
              <a:gd name="T46" fmla="*/ 3026 w 3204"/>
              <a:gd name="T47" fmla="*/ 2755 h 2775"/>
              <a:gd name="T48" fmla="*/ 3083 w 3204"/>
              <a:gd name="T49" fmla="*/ 2727 h 2775"/>
              <a:gd name="T50" fmla="*/ 3130 w 3204"/>
              <a:gd name="T51" fmla="*/ 2680 h 2775"/>
              <a:gd name="T52" fmla="*/ 3166 w 3204"/>
              <a:gd name="T53" fmla="*/ 2634 h 2775"/>
              <a:gd name="T54" fmla="*/ 3185 w 3204"/>
              <a:gd name="T55" fmla="*/ 2588 h 2775"/>
              <a:gd name="T56" fmla="*/ 3203 w 3204"/>
              <a:gd name="T57" fmla="*/ 2522 h 2775"/>
              <a:gd name="T58" fmla="*/ 3203 w 3204"/>
              <a:gd name="T59" fmla="*/ 2457 h 2775"/>
              <a:gd name="T60" fmla="*/ 3091 w 3204"/>
              <a:gd name="T61" fmla="*/ 327 h 2775"/>
              <a:gd name="T62" fmla="*/ 3091 w 3204"/>
              <a:gd name="T63" fmla="*/ 327 h 2775"/>
              <a:gd name="T64" fmla="*/ 3083 w 3204"/>
              <a:gd name="T65" fmla="*/ 262 h 2775"/>
              <a:gd name="T66" fmla="*/ 3063 w 3204"/>
              <a:gd name="T67" fmla="*/ 195 h 2775"/>
              <a:gd name="T68" fmla="*/ 3035 w 3204"/>
              <a:gd name="T69" fmla="*/ 140 h 2775"/>
              <a:gd name="T70" fmla="*/ 2988 w 3204"/>
              <a:gd name="T71" fmla="*/ 93 h 2775"/>
              <a:gd name="T72" fmla="*/ 2941 w 3204"/>
              <a:gd name="T73" fmla="*/ 57 h 2775"/>
              <a:gd name="T74" fmla="*/ 2886 w 3204"/>
              <a:gd name="T75" fmla="*/ 27 h 2775"/>
              <a:gd name="T76" fmla="*/ 2821 w 3204"/>
              <a:gd name="T77" fmla="*/ 10 h 2775"/>
              <a:gd name="T78" fmla="*/ 2766 w 3204"/>
              <a:gd name="T79" fmla="*/ 0 h 2775"/>
              <a:gd name="T80" fmla="*/ 299 w 3204"/>
              <a:gd name="T81" fmla="*/ 0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4" h="2775">
                <a:moveTo>
                  <a:pt x="299" y="0"/>
                </a:moveTo>
                <a:lnTo>
                  <a:pt x="299" y="0"/>
                </a:lnTo>
                <a:lnTo>
                  <a:pt x="234" y="10"/>
                </a:lnTo>
                <a:lnTo>
                  <a:pt x="179" y="27"/>
                </a:lnTo>
                <a:lnTo>
                  <a:pt x="122" y="57"/>
                </a:lnTo>
                <a:lnTo>
                  <a:pt x="84" y="93"/>
                </a:lnTo>
                <a:lnTo>
                  <a:pt x="47" y="140"/>
                </a:lnTo>
                <a:lnTo>
                  <a:pt x="20" y="195"/>
                </a:lnTo>
                <a:lnTo>
                  <a:pt x="0" y="262"/>
                </a:lnTo>
                <a:lnTo>
                  <a:pt x="0" y="327"/>
                </a:lnTo>
                <a:lnTo>
                  <a:pt x="112" y="2457"/>
                </a:lnTo>
                <a:lnTo>
                  <a:pt x="112" y="2457"/>
                </a:lnTo>
                <a:lnTo>
                  <a:pt x="122" y="2522"/>
                </a:lnTo>
                <a:lnTo>
                  <a:pt x="140" y="2588"/>
                </a:lnTo>
                <a:lnTo>
                  <a:pt x="179" y="2634"/>
                </a:lnTo>
                <a:lnTo>
                  <a:pt x="215" y="2680"/>
                </a:lnTo>
                <a:lnTo>
                  <a:pt x="262" y="2727"/>
                </a:lnTo>
                <a:lnTo>
                  <a:pt x="317" y="2755"/>
                </a:lnTo>
                <a:lnTo>
                  <a:pt x="384" y="2774"/>
                </a:lnTo>
                <a:lnTo>
                  <a:pt x="449" y="2774"/>
                </a:lnTo>
                <a:lnTo>
                  <a:pt x="2904" y="2774"/>
                </a:lnTo>
                <a:lnTo>
                  <a:pt x="2904" y="2774"/>
                </a:lnTo>
                <a:lnTo>
                  <a:pt x="2971" y="2774"/>
                </a:lnTo>
                <a:lnTo>
                  <a:pt x="3026" y="2755"/>
                </a:lnTo>
                <a:lnTo>
                  <a:pt x="3083" y="2727"/>
                </a:lnTo>
                <a:lnTo>
                  <a:pt x="3130" y="2680"/>
                </a:lnTo>
                <a:lnTo>
                  <a:pt x="3166" y="2634"/>
                </a:lnTo>
                <a:lnTo>
                  <a:pt x="3185" y="2588"/>
                </a:lnTo>
                <a:lnTo>
                  <a:pt x="3203" y="2522"/>
                </a:lnTo>
                <a:lnTo>
                  <a:pt x="3203" y="2457"/>
                </a:lnTo>
                <a:lnTo>
                  <a:pt x="3091" y="327"/>
                </a:lnTo>
                <a:lnTo>
                  <a:pt x="3091" y="327"/>
                </a:lnTo>
                <a:lnTo>
                  <a:pt x="3083" y="262"/>
                </a:lnTo>
                <a:lnTo>
                  <a:pt x="3063" y="195"/>
                </a:lnTo>
                <a:lnTo>
                  <a:pt x="3035" y="140"/>
                </a:lnTo>
                <a:lnTo>
                  <a:pt x="2988" y="93"/>
                </a:lnTo>
                <a:lnTo>
                  <a:pt x="2941" y="57"/>
                </a:lnTo>
                <a:lnTo>
                  <a:pt x="2886" y="27"/>
                </a:lnTo>
                <a:lnTo>
                  <a:pt x="2821" y="10"/>
                </a:lnTo>
                <a:lnTo>
                  <a:pt x="2766" y="0"/>
                </a:lnTo>
                <a:lnTo>
                  <a:pt x="299" y="0"/>
                </a:lnTo>
              </a:path>
            </a:pathLst>
          </a:custGeom>
          <a:solidFill>
            <a:schemeClr val="bg1"/>
          </a:solidFill>
          <a:ln w="15875" cap="flat">
            <a:solidFill>
              <a:schemeClr val="accent1"/>
            </a:solidFill>
            <a:bevel/>
            <a:headEnd/>
            <a:tailEnd/>
          </a:ln>
          <a:effectLst/>
        </p:spPr>
        <p:txBody>
          <a:bodyPr wrap="none" anchor="ctr"/>
          <a:lstStyle/>
          <a:p>
            <a:endParaRPr lang="de-DE"/>
          </a:p>
        </p:txBody>
      </p:sp>
      <p:sp>
        <p:nvSpPr>
          <p:cNvPr id="82" name="Textfeld 81">
            <a:extLst>
              <a:ext uri="{FF2B5EF4-FFF2-40B4-BE49-F238E27FC236}">
                <a16:creationId xmlns:a16="http://schemas.microsoft.com/office/drawing/2014/main" id="{3A391A92-12D9-3447-BA64-610B6B0835BD}"/>
              </a:ext>
            </a:extLst>
          </p:cNvPr>
          <p:cNvSpPr txBox="1"/>
          <p:nvPr/>
        </p:nvSpPr>
        <p:spPr bwMode="gray">
          <a:xfrm>
            <a:off x="3665146" y="4786105"/>
            <a:ext cx="1156447" cy="679809"/>
          </a:xfrm>
          <a:prstGeom prst="rect">
            <a:avLst/>
          </a:prstGeom>
          <a:noFill/>
        </p:spPr>
        <p:txBody>
          <a:bodyPr wrap="square" lIns="0" tIns="0" rIns="0" bIns="0" rtlCol="0">
            <a:noAutofit/>
          </a:bodyPr>
          <a:lstStyle/>
          <a:p>
            <a:r>
              <a:rPr lang="de-DE" sz="1500" b="1" dirty="0">
                <a:solidFill>
                  <a:schemeClr val="accent1"/>
                </a:solidFill>
              </a:rPr>
              <a:t>1985</a:t>
            </a:r>
          </a:p>
          <a:p>
            <a:r>
              <a:rPr lang="en-US" sz="1100" dirty="0">
                <a:latin typeface="+mj-lt"/>
              </a:rPr>
              <a:t>Entry into the</a:t>
            </a:r>
            <a:br>
              <a:rPr lang="en-US" sz="1100" dirty="0">
                <a:latin typeface="+mj-lt"/>
              </a:rPr>
            </a:br>
            <a:r>
              <a:rPr lang="en-US" sz="1100" dirty="0">
                <a:latin typeface="+mj-lt"/>
              </a:rPr>
              <a:t>passenger car</a:t>
            </a:r>
            <a:br>
              <a:rPr lang="en-US" sz="1100" dirty="0">
                <a:latin typeface="+mj-lt"/>
              </a:rPr>
            </a:br>
            <a:r>
              <a:rPr lang="en-US" sz="1100" dirty="0">
                <a:latin typeface="+mj-lt"/>
              </a:rPr>
              <a:t>interior sector</a:t>
            </a:r>
          </a:p>
        </p:txBody>
      </p:sp>
      <p:sp>
        <p:nvSpPr>
          <p:cNvPr id="83" name="Oval 82">
            <a:extLst>
              <a:ext uri="{FF2B5EF4-FFF2-40B4-BE49-F238E27FC236}">
                <a16:creationId xmlns:a16="http://schemas.microsoft.com/office/drawing/2014/main" id="{D09DA985-AEAB-094F-BCB9-9B0D73374A70}"/>
              </a:ext>
            </a:extLst>
          </p:cNvPr>
          <p:cNvSpPr>
            <a:spLocks noChangeAspect="1"/>
          </p:cNvSpPr>
          <p:nvPr/>
        </p:nvSpPr>
        <p:spPr bwMode="gray">
          <a:xfrm>
            <a:off x="5339343" y="3759767"/>
            <a:ext cx="144000" cy="144000"/>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88" name="Gerade Verbindung 87">
            <a:extLst>
              <a:ext uri="{FF2B5EF4-FFF2-40B4-BE49-F238E27FC236}">
                <a16:creationId xmlns:a16="http://schemas.microsoft.com/office/drawing/2014/main" id="{CDC77F9F-6FCB-E344-AF26-8EA24D8A6DE7}"/>
              </a:ext>
            </a:extLst>
          </p:cNvPr>
          <p:cNvCxnSpPr>
            <a:cxnSpLocks/>
          </p:cNvCxnSpPr>
          <p:nvPr/>
        </p:nvCxnSpPr>
        <p:spPr bwMode="gray">
          <a:xfrm>
            <a:off x="5419463" y="3815167"/>
            <a:ext cx="55284" cy="108120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Freeform 24">
            <a:extLst>
              <a:ext uri="{FF2B5EF4-FFF2-40B4-BE49-F238E27FC236}">
                <a16:creationId xmlns:a16="http://schemas.microsoft.com/office/drawing/2014/main" id="{109DC432-6D91-734C-AE89-85ABB26B8898}"/>
              </a:ext>
            </a:extLst>
          </p:cNvPr>
          <p:cNvSpPr>
            <a:spLocks noChangeArrowheads="1"/>
          </p:cNvSpPr>
          <p:nvPr/>
        </p:nvSpPr>
        <p:spPr bwMode="auto">
          <a:xfrm>
            <a:off x="4874800" y="4261120"/>
            <a:ext cx="1164903" cy="839304"/>
          </a:xfrm>
          <a:custGeom>
            <a:avLst/>
            <a:gdLst>
              <a:gd name="T0" fmla="*/ 299 w 3008"/>
              <a:gd name="T1" fmla="*/ 0 h 2309"/>
              <a:gd name="T2" fmla="*/ 299 w 3008"/>
              <a:gd name="T3" fmla="*/ 0 h 2309"/>
              <a:gd name="T4" fmla="*/ 234 w 3008"/>
              <a:gd name="T5" fmla="*/ 10 h 2309"/>
              <a:gd name="T6" fmla="*/ 177 w 3008"/>
              <a:gd name="T7" fmla="*/ 28 h 2309"/>
              <a:gd name="T8" fmla="*/ 122 w 3008"/>
              <a:gd name="T9" fmla="*/ 56 h 2309"/>
              <a:gd name="T10" fmla="*/ 75 w 3008"/>
              <a:gd name="T11" fmla="*/ 93 h 2309"/>
              <a:gd name="T12" fmla="*/ 37 w 3008"/>
              <a:gd name="T13" fmla="*/ 140 h 2309"/>
              <a:gd name="T14" fmla="*/ 10 w 3008"/>
              <a:gd name="T15" fmla="*/ 196 h 2309"/>
              <a:gd name="T16" fmla="*/ 0 w 3008"/>
              <a:gd name="T17" fmla="*/ 262 h 2309"/>
              <a:gd name="T18" fmla="*/ 0 w 3008"/>
              <a:gd name="T19" fmla="*/ 318 h 2309"/>
              <a:gd name="T20" fmla="*/ 85 w 3008"/>
              <a:gd name="T21" fmla="*/ 1990 h 2309"/>
              <a:gd name="T22" fmla="*/ 85 w 3008"/>
              <a:gd name="T23" fmla="*/ 1990 h 2309"/>
              <a:gd name="T24" fmla="*/ 94 w 3008"/>
              <a:gd name="T25" fmla="*/ 2046 h 2309"/>
              <a:gd name="T26" fmla="*/ 112 w 3008"/>
              <a:gd name="T27" fmla="*/ 2111 h 2309"/>
              <a:gd name="T28" fmla="*/ 149 w 3008"/>
              <a:gd name="T29" fmla="*/ 2166 h 2309"/>
              <a:gd name="T30" fmla="*/ 187 w 3008"/>
              <a:gd name="T31" fmla="*/ 2213 h 2309"/>
              <a:gd name="T32" fmla="*/ 234 w 3008"/>
              <a:gd name="T33" fmla="*/ 2251 h 2309"/>
              <a:gd name="T34" fmla="*/ 291 w 3008"/>
              <a:gd name="T35" fmla="*/ 2279 h 2309"/>
              <a:gd name="T36" fmla="*/ 354 w 3008"/>
              <a:gd name="T37" fmla="*/ 2298 h 2309"/>
              <a:gd name="T38" fmla="*/ 421 w 3008"/>
              <a:gd name="T39" fmla="*/ 2308 h 2309"/>
              <a:gd name="T40" fmla="*/ 2709 w 3008"/>
              <a:gd name="T41" fmla="*/ 2308 h 2309"/>
              <a:gd name="T42" fmla="*/ 2709 w 3008"/>
              <a:gd name="T43" fmla="*/ 2308 h 2309"/>
              <a:gd name="T44" fmla="*/ 2773 w 3008"/>
              <a:gd name="T45" fmla="*/ 2298 h 2309"/>
              <a:gd name="T46" fmla="*/ 2830 w 3008"/>
              <a:gd name="T47" fmla="*/ 2279 h 2309"/>
              <a:gd name="T48" fmla="*/ 2878 w 3008"/>
              <a:gd name="T49" fmla="*/ 2251 h 2309"/>
              <a:gd name="T50" fmla="*/ 2923 w 3008"/>
              <a:gd name="T51" fmla="*/ 2213 h 2309"/>
              <a:gd name="T52" fmla="*/ 2961 w 3008"/>
              <a:gd name="T53" fmla="*/ 2166 h 2309"/>
              <a:gd name="T54" fmla="*/ 2988 w 3008"/>
              <a:gd name="T55" fmla="*/ 2111 h 2309"/>
              <a:gd name="T56" fmla="*/ 3007 w 3008"/>
              <a:gd name="T57" fmla="*/ 2046 h 2309"/>
              <a:gd name="T58" fmla="*/ 3007 w 3008"/>
              <a:gd name="T59" fmla="*/ 1990 h 2309"/>
              <a:gd name="T60" fmla="*/ 2923 w 3008"/>
              <a:gd name="T61" fmla="*/ 318 h 2309"/>
              <a:gd name="T62" fmla="*/ 2923 w 3008"/>
              <a:gd name="T63" fmla="*/ 318 h 2309"/>
              <a:gd name="T64" fmla="*/ 2915 w 3008"/>
              <a:gd name="T65" fmla="*/ 262 h 2309"/>
              <a:gd name="T66" fmla="*/ 2885 w 3008"/>
              <a:gd name="T67" fmla="*/ 196 h 2309"/>
              <a:gd name="T68" fmla="*/ 2858 w 3008"/>
              <a:gd name="T69" fmla="*/ 140 h 2309"/>
              <a:gd name="T70" fmla="*/ 2811 w 3008"/>
              <a:gd name="T71" fmla="*/ 93 h 2309"/>
              <a:gd name="T72" fmla="*/ 2765 w 3008"/>
              <a:gd name="T73" fmla="*/ 56 h 2309"/>
              <a:gd name="T74" fmla="*/ 2709 w 3008"/>
              <a:gd name="T75" fmla="*/ 28 h 2309"/>
              <a:gd name="T76" fmla="*/ 2653 w 3008"/>
              <a:gd name="T77" fmla="*/ 10 h 2309"/>
              <a:gd name="T78" fmla="*/ 2588 w 3008"/>
              <a:gd name="T79" fmla="*/ 0 h 2309"/>
              <a:gd name="T80" fmla="*/ 299 w 3008"/>
              <a:gd name="T81" fmla="*/ 0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8" h="2309">
                <a:moveTo>
                  <a:pt x="299" y="0"/>
                </a:moveTo>
                <a:lnTo>
                  <a:pt x="299" y="0"/>
                </a:lnTo>
                <a:lnTo>
                  <a:pt x="234" y="10"/>
                </a:lnTo>
                <a:lnTo>
                  <a:pt x="177" y="28"/>
                </a:lnTo>
                <a:lnTo>
                  <a:pt x="122" y="56"/>
                </a:lnTo>
                <a:lnTo>
                  <a:pt x="75" y="93"/>
                </a:lnTo>
                <a:lnTo>
                  <a:pt x="37" y="140"/>
                </a:lnTo>
                <a:lnTo>
                  <a:pt x="10" y="196"/>
                </a:lnTo>
                <a:lnTo>
                  <a:pt x="0" y="262"/>
                </a:lnTo>
                <a:lnTo>
                  <a:pt x="0" y="318"/>
                </a:lnTo>
                <a:lnTo>
                  <a:pt x="85" y="1990"/>
                </a:lnTo>
                <a:lnTo>
                  <a:pt x="85" y="1990"/>
                </a:lnTo>
                <a:lnTo>
                  <a:pt x="94" y="2046"/>
                </a:lnTo>
                <a:lnTo>
                  <a:pt x="112" y="2111"/>
                </a:lnTo>
                <a:lnTo>
                  <a:pt x="149" y="2166"/>
                </a:lnTo>
                <a:lnTo>
                  <a:pt x="187" y="2213"/>
                </a:lnTo>
                <a:lnTo>
                  <a:pt x="234" y="2251"/>
                </a:lnTo>
                <a:lnTo>
                  <a:pt x="291" y="2279"/>
                </a:lnTo>
                <a:lnTo>
                  <a:pt x="354" y="2298"/>
                </a:lnTo>
                <a:lnTo>
                  <a:pt x="421" y="2308"/>
                </a:lnTo>
                <a:lnTo>
                  <a:pt x="2709" y="2308"/>
                </a:lnTo>
                <a:lnTo>
                  <a:pt x="2709" y="2308"/>
                </a:lnTo>
                <a:lnTo>
                  <a:pt x="2773" y="2298"/>
                </a:lnTo>
                <a:lnTo>
                  <a:pt x="2830" y="2279"/>
                </a:lnTo>
                <a:lnTo>
                  <a:pt x="2878" y="2251"/>
                </a:lnTo>
                <a:lnTo>
                  <a:pt x="2923" y="2213"/>
                </a:lnTo>
                <a:lnTo>
                  <a:pt x="2961" y="2166"/>
                </a:lnTo>
                <a:lnTo>
                  <a:pt x="2988" y="2111"/>
                </a:lnTo>
                <a:lnTo>
                  <a:pt x="3007" y="2046"/>
                </a:lnTo>
                <a:lnTo>
                  <a:pt x="3007" y="1990"/>
                </a:lnTo>
                <a:lnTo>
                  <a:pt x="2923" y="318"/>
                </a:lnTo>
                <a:lnTo>
                  <a:pt x="2923" y="318"/>
                </a:lnTo>
                <a:lnTo>
                  <a:pt x="2915" y="262"/>
                </a:lnTo>
                <a:lnTo>
                  <a:pt x="2885" y="196"/>
                </a:lnTo>
                <a:lnTo>
                  <a:pt x="2858" y="140"/>
                </a:lnTo>
                <a:lnTo>
                  <a:pt x="2811" y="93"/>
                </a:lnTo>
                <a:lnTo>
                  <a:pt x="2765" y="56"/>
                </a:lnTo>
                <a:lnTo>
                  <a:pt x="2709" y="28"/>
                </a:lnTo>
                <a:lnTo>
                  <a:pt x="2653" y="10"/>
                </a:lnTo>
                <a:lnTo>
                  <a:pt x="2588" y="0"/>
                </a:lnTo>
                <a:lnTo>
                  <a:pt x="299" y="0"/>
                </a:lnTo>
              </a:path>
            </a:pathLst>
          </a:custGeom>
          <a:solidFill>
            <a:schemeClr val="bg1"/>
          </a:solidFill>
          <a:ln w="15875" cap="flat">
            <a:solidFill>
              <a:schemeClr val="bg2"/>
            </a:solidFill>
            <a:bevel/>
            <a:headEnd/>
            <a:tailEnd/>
          </a:ln>
          <a:effectLst/>
        </p:spPr>
        <p:txBody>
          <a:bodyPr wrap="none" anchor="ctr"/>
          <a:lstStyle/>
          <a:p>
            <a:endParaRPr lang="de-DE"/>
          </a:p>
        </p:txBody>
      </p:sp>
      <p:sp>
        <p:nvSpPr>
          <p:cNvPr id="89" name="Textfeld 88">
            <a:extLst>
              <a:ext uri="{FF2B5EF4-FFF2-40B4-BE49-F238E27FC236}">
                <a16:creationId xmlns:a16="http://schemas.microsoft.com/office/drawing/2014/main" id="{24D31A74-C90B-0A44-8A41-A5C3E85935A7}"/>
              </a:ext>
            </a:extLst>
          </p:cNvPr>
          <p:cNvSpPr txBox="1"/>
          <p:nvPr/>
        </p:nvSpPr>
        <p:spPr bwMode="gray">
          <a:xfrm>
            <a:off x="5037331" y="4399940"/>
            <a:ext cx="997711" cy="679809"/>
          </a:xfrm>
          <a:prstGeom prst="rect">
            <a:avLst/>
          </a:prstGeom>
          <a:noFill/>
        </p:spPr>
        <p:txBody>
          <a:bodyPr wrap="square" lIns="0" tIns="0" rIns="0" bIns="0" rtlCol="0">
            <a:noAutofit/>
          </a:bodyPr>
          <a:lstStyle/>
          <a:p>
            <a:r>
              <a:rPr lang="de-DE" sz="1500" b="1" dirty="0">
                <a:solidFill>
                  <a:schemeClr val="bg2"/>
                </a:solidFill>
              </a:rPr>
              <a:t>1996</a:t>
            </a:r>
          </a:p>
          <a:p>
            <a:r>
              <a:rPr lang="de-DE" sz="1100" dirty="0">
                <a:latin typeface="+mj-lt"/>
              </a:rPr>
              <a:t>IPO </a:t>
            </a:r>
            <a:r>
              <a:rPr lang="de-DE" sz="1100" dirty="0" err="1">
                <a:latin typeface="+mj-lt"/>
              </a:rPr>
              <a:t>of</a:t>
            </a:r>
            <a:r>
              <a:rPr lang="de-DE" sz="1100" dirty="0">
                <a:latin typeface="+mj-lt"/>
              </a:rPr>
              <a:t> </a:t>
            </a:r>
            <a:br>
              <a:rPr lang="de-DE" sz="1100" dirty="0">
                <a:latin typeface="+mj-lt"/>
              </a:rPr>
            </a:br>
            <a:r>
              <a:rPr lang="de-DE" sz="1100" dirty="0">
                <a:latin typeface="+mj-lt"/>
              </a:rPr>
              <a:t>GRAMMER AG</a:t>
            </a:r>
          </a:p>
        </p:txBody>
      </p:sp>
      <p:sp>
        <p:nvSpPr>
          <p:cNvPr id="90" name="Oval 89">
            <a:extLst>
              <a:ext uri="{FF2B5EF4-FFF2-40B4-BE49-F238E27FC236}">
                <a16:creationId xmlns:a16="http://schemas.microsoft.com/office/drawing/2014/main" id="{04EFD9F8-A55F-5847-B456-F0374C0C538D}"/>
              </a:ext>
            </a:extLst>
          </p:cNvPr>
          <p:cNvSpPr>
            <a:spLocks noChangeAspect="1"/>
          </p:cNvSpPr>
          <p:nvPr/>
        </p:nvSpPr>
        <p:spPr bwMode="gray">
          <a:xfrm>
            <a:off x="6384032" y="3759767"/>
            <a:ext cx="144000" cy="144000"/>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91" name="Gerade Verbindung 90">
            <a:extLst>
              <a:ext uri="{FF2B5EF4-FFF2-40B4-BE49-F238E27FC236}">
                <a16:creationId xmlns:a16="http://schemas.microsoft.com/office/drawing/2014/main" id="{4E1581BC-4A12-C74C-94FD-D1AF96B0E479}"/>
              </a:ext>
            </a:extLst>
          </p:cNvPr>
          <p:cNvCxnSpPr>
            <a:cxnSpLocks/>
          </p:cNvCxnSpPr>
          <p:nvPr/>
        </p:nvCxnSpPr>
        <p:spPr bwMode="gray">
          <a:xfrm>
            <a:off x="6464749" y="3843630"/>
            <a:ext cx="95626" cy="2107449"/>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Freeform 18">
            <a:extLst>
              <a:ext uri="{FF2B5EF4-FFF2-40B4-BE49-F238E27FC236}">
                <a16:creationId xmlns:a16="http://schemas.microsoft.com/office/drawing/2014/main" id="{0108B94D-7A01-3145-81F1-84E8F491B9C5}"/>
              </a:ext>
            </a:extLst>
          </p:cNvPr>
          <p:cNvSpPr>
            <a:spLocks noChangeArrowheads="1"/>
          </p:cNvSpPr>
          <p:nvPr/>
        </p:nvSpPr>
        <p:spPr bwMode="auto">
          <a:xfrm>
            <a:off x="5710575" y="5251064"/>
            <a:ext cx="1733689" cy="830815"/>
          </a:xfrm>
          <a:custGeom>
            <a:avLst/>
            <a:gdLst>
              <a:gd name="T0" fmla="*/ 300 w 4474"/>
              <a:gd name="T1" fmla="*/ 0 h 2141"/>
              <a:gd name="T2" fmla="*/ 300 w 4474"/>
              <a:gd name="T3" fmla="*/ 0 h 2141"/>
              <a:gd name="T4" fmla="*/ 243 w 4474"/>
              <a:gd name="T5" fmla="*/ 10 h 2141"/>
              <a:gd name="T6" fmla="*/ 178 w 4474"/>
              <a:gd name="T7" fmla="*/ 29 h 2141"/>
              <a:gd name="T8" fmla="*/ 131 w 4474"/>
              <a:gd name="T9" fmla="*/ 57 h 2141"/>
              <a:gd name="T10" fmla="*/ 85 w 4474"/>
              <a:gd name="T11" fmla="*/ 94 h 2141"/>
              <a:gd name="T12" fmla="*/ 46 w 4474"/>
              <a:gd name="T13" fmla="*/ 141 h 2141"/>
              <a:gd name="T14" fmla="*/ 20 w 4474"/>
              <a:gd name="T15" fmla="*/ 197 h 2141"/>
              <a:gd name="T16" fmla="*/ 10 w 4474"/>
              <a:gd name="T17" fmla="*/ 254 h 2141"/>
              <a:gd name="T18" fmla="*/ 0 w 4474"/>
              <a:gd name="T19" fmla="*/ 318 h 2141"/>
              <a:gd name="T20" fmla="*/ 85 w 4474"/>
              <a:gd name="T21" fmla="*/ 1821 h 2141"/>
              <a:gd name="T22" fmla="*/ 85 w 4474"/>
              <a:gd name="T23" fmla="*/ 1821 h 2141"/>
              <a:gd name="T24" fmla="*/ 93 w 4474"/>
              <a:gd name="T25" fmla="*/ 1888 h 2141"/>
              <a:gd name="T26" fmla="*/ 113 w 4474"/>
              <a:gd name="T27" fmla="*/ 1953 h 2141"/>
              <a:gd name="T28" fmla="*/ 141 w 4474"/>
              <a:gd name="T29" fmla="*/ 2000 h 2141"/>
              <a:gd name="T30" fmla="*/ 188 w 4474"/>
              <a:gd name="T31" fmla="*/ 2047 h 2141"/>
              <a:gd name="T32" fmla="*/ 235 w 4474"/>
              <a:gd name="T33" fmla="*/ 2093 h 2141"/>
              <a:gd name="T34" fmla="*/ 290 w 4474"/>
              <a:gd name="T35" fmla="*/ 2122 h 2141"/>
              <a:gd name="T36" fmla="*/ 355 w 4474"/>
              <a:gd name="T37" fmla="*/ 2140 h 2141"/>
              <a:gd name="T38" fmla="*/ 410 w 4474"/>
              <a:gd name="T39" fmla="*/ 2140 h 2141"/>
              <a:gd name="T40" fmla="*/ 4174 w 4474"/>
              <a:gd name="T41" fmla="*/ 2140 h 2141"/>
              <a:gd name="T42" fmla="*/ 4174 w 4474"/>
              <a:gd name="T43" fmla="*/ 2140 h 2141"/>
              <a:gd name="T44" fmla="*/ 4241 w 4474"/>
              <a:gd name="T45" fmla="*/ 2140 h 2141"/>
              <a:gd name="T46" fmla="*/ 4296 w 4474"/>
              <a:gd name="T47" fmla="*/ 2122 h 2141"/>
              <a:gd name="T48" fmla="*/ 4353 w 4474"/>
              <a:gd name="T49" fmla="*/ 2093 h 2141"/>
              <a:gd name="T50" fmla="*/ 4389 w 4474"/>
              <a:gd name="T51" fmla="*/ 2047 h 2141"/>
              <a:gd name="T52" fmla="*/ 4426 w 4474"/>
              <a:gd name="T53" fmla="*/ 2000 h 2141"/>
              <a:gd name="T54" fmla="*/ 4456 w 4474"/>
              <a:gd name="T55" fmla="*/ 1953 h 2141"/>
              <a:gd name="T56" fmla="*/ 4473 w 4474"/>
              <a:gd name="T57" fmla="*/ 1888 h 2141"/>
              <a:gd name="T58" fmla="*/ 4473 w 4474"/>
              <a:gd name="T59" fmla="*/ 1821 h 2141"/>
              <a:gd name="T60" fmla="*/ 4399 w 4474"/>
              <a:gd name="T61" fmla="*/ 318 h 2141"/>
              <a:gd name="T62" fmla="*/ 4399 w 4474"/>
              <a:gd name="T63" fmla="*/ 318 h 2141"/>
              <a:gd name="T64" fmla="*/ 4389 w 4474"/>
              <a:gd name="T65" fmla="*/ 254 h 2141"/>
              <a:gd name="T66" fmla="*/ 4361 w 4474"/>
              <a:gd name="T67" fmla="*/ 197 h 2141"/>
              <a:gd name="T68" fmla="*/ 4334 w 4474"/>
              <a:gd name="T69" fmla="*/ 141 h 2141"/>
              <a:gd name="T70" fmla="*/ 4287 w 4474"/>
              <a:gd name="T71" fmla="*/ 94 h 2141"/>
              <a:gd name="T72" fmla="*/ 4241 w 4474"/>
              <a:gd name="T73" fmla="*/ 57 h 2141"/>
              <a:gd name="T74" fmla="*/ 4184 w 4474"/>
              <a:gd name="T75" fmla="*/ 29 h 2141"/>
              <a:gd name="T76" fmla="*/ 4129 w 4474"/>
              <a:gd name="T77" fmla="*/ 10 h 2141"/>
              <a:gd name="T78" fmla="*/ 4062 w 4474"/>
              <a:gd name="T79" fmla="*/ 0 h 2141"/>
              <a:gd name="T80" fmla="*/ 300 w 4474"/>
              <a:gd name="T81" fmla="*/ 0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74" h="2141">
                <a:moveTo>
                  <a:pt x="300" y="0"/>
                </a:moveTo>
                <a:lnTo>
                  <a:pt x="300" y="0"/>
                </a:lnTo>
                <a:lnTo>
                  <a:pt x="243" y="10"/>
                </a:lnTo>
                <a:lnTo>
                  <a:pt x="178" y="29"/>
                </a:lnTo>
                <a:lnTo>
                  <a:pt x="131" y="57"/>
                </a:lnTo>
                <a:lnTo>
                  <a:pt x="85" y="94"/>
                </a:lnTo>
                <a:lnTo>
                  <a:pt x="46" y="141"/>
                </a:lnTo>
                <a:lnTo>
                  <a:pt x="20" y="197"/>
                </a:lnTo>
                <a:lnTo>
                  <a:pt x="10" y="254"/>
                </a:lnTo>
                <a:lnTo>
                  <a:pt x="0" y="318"/>
                </a:lnTo>
                <a:lnTo>
                  <a:pt x="85" y="1821"/>
                </a:lnTo>
                <a:lnTo>
                  <a:pt x="85" y="1821"/>
                </a:lnTo>
                <a:lnTo>
                  <a:pt x="93" y="1888"/>
                </a:lnTo>
                <a:lnTo>
                  <a:pt x="113" y="1953"/>
                </a:lnTo>
                <a:lnTo>
                  <a:pt x="141" y="2000"/>
                </a:lnTo>
                <a:lnTo>
                  <a:pt x="188" y="2047"/>
                </a:lnTo>
                <a:lnTo>
                  <a:pt x="235" y="2093"/>
                </a:lnTo>
                <a:lnTo>
                  <a:pt x="290" y="2122"/>
                </a:lnTo>
                <a:lnTo>
                  <a:pt x="355" y="2140"/>
                </a:lnTo>
                <a:lnTo>
                  <a:pt x="410" y="2140"/>
                </a:lnTo>
                <a:lnTo>
                  <a:pt x="4174" y="2140"/>
                </a:lnTo>
                <a:lnTo>
                  <a:pt x="4174" y="2140"/>
                </a:lnTo>
                <a:lnTo>
                  <a:pt x="4241" y="2140"/>
                </a:lnTo>
                <a:lnTo>
                  <a:pt x="4296" y="2122"/>
                </a:lnTo>
                <a:lnTo>
                  <a:pt x="4353" y="2093"/>
                </a:lnTo>
                <a:lnTo>
                  <a:pt x="4389" y="2047"/>
                </a:lnTo>
                <a:lnTo>
                  <a:pt x="4426" y="2000"/>
                </a:lnTo>
                <a:lnTo>
                  <a:pt x="4456" y="1953"/>
                </a:lnTo>
                <a:lnTo>
                  <a:pt x="4473" y="1888"/>
                </a:lnTo>
                <a:lnTo>
                  <a:pt x="4473" y="1821"/>
                </a:lnTo>
                <a:lnTo>
                  <a:pt x="4399" y="318"/>
                </a:lnTo>
                <a:lnTo>
                  <a:pt x="4399" y="318"/>
                </a:lnTo>
                <a:lnTo>
                  <a:pt x="4389" y="254"/>
                </a:lnTo>
                <a:lnTo>
                  <a:pt x="4361" y="197"/>
                </a:lnTo>
                <a:lnTo>
                  <a:pt x="4334" y="141"/>
                </a:lnTo>
                <a:lnTo>
                  <a:pt x="4287" y="94"/>
                </a:lnTo>
                <a:lnTo>
                  <a:pt x="4241" y="57"/>
                </a:lnTo>
                <a:lnTo>
                  <a:pt x="4184" y="29"/>
                </a:lnTo>
                <a:lnTo>
                  <a:pt x="4129" y="10"/>
                </a:lnTo>
                <a:lnTo>
                  <a:pt x="4062" y="0"/>
                </a:lnTo>
                <a:lnTo>
                  <a:pt x="300" y="0"/>
                </a:lnTo>
              </a:path>
            </a:pathLst>
          </a:custGeom>
          <a:solidFill>
            <a:schemeClr val="bg1"/>
          </a:solidFill>
          <a:ln w="15875" cap="flat">
            <a:solidFill>
              <a:schemeClr val="accent2"/>
            </a:solidFill>
            <a:bevel/>
            <a:headEnd/>
            <a:tailEnd/>
          </a:ln>
          <a:effectLst/>
        </p:spPr>
        <p:txBody>
          <a:bodyPr wrap="none" anchor="ctr"/>
          <a:lstStyle/>
          <a:p>
            <a:endParaRPr lang="de-DE"/>
          </a:p>
        </p:txBody>
      </p:sp>
      <p:sp>
        <p:nvSpPr>
          <p:cNvPr id="92" name="Textfeld 91">
            <a:extLst>
              <a:ext uri="{FF2B5EF4-FFF2-40B4-BE49-F238E27FC236}">
                <a16:creationId xmlns:a16="http://schemas.microsoft.com/office/drawing/2014/main" id="{EAA3CB0A-05DC-8749-B599-DB9018274288}"/>
              </a:ext>
            </a:extLst>
          </p:cNvPr>
          <p:cNvSpPr txBox="1"/>
          <p:nvPr/>
        </p:nvSpPr>
        <p:spPr bwMode="gray">
          <a:xfrm>
            <a:off x="5879976" y="5373216"/>
            <a:ext cx="1684031" cy="679809"/>
          </a:xfrm>
          <a:prstGeom prst="rect">
            <a:avLst/>
          </a:prstGeom>
          <a:noFill/>
        </p:spPr>
        <p:txBody>
          <a:bodyPr wrap="square" lIns="0" tIns="0" rIns="0" bIns="0" rtlCol="0">
            <a:noAutofit/>
          </a:bodyPr>
          <a:lstStyle/>
          <a:p>
            <a:r>
              <a:rPr lang="de-DE" sz="1500" b="1" dirty="0">
                <a:solidFill>
                  <a:schemeClr val="accent2"/>
                </a:solidFill>
              </a:rPr>
              <a:t>2014</a:t>
            </a:r>
            <a:endParaRPr lang="de-DE" sz="1500" dirty="0">
              <a:solidFill>
                <a:schemeClr val="accent2"/>
              </a:solidFill>
            </a:endParaRPr>
          </a:p>
          <a:p>
            <a:r>
              <a:rPr lang="en-US" sz="1100" dirty="0">
                <a:latin typeface="+mj-lt"/>
              </a:rPr>
              <a:t>Takeover of </a:t>
            </a:r>
            <a:r>
              <a:rPr lang="en-US" sz="1100" dirty="0" err="1">
                <a:latin typeface="+mj-lt"/>
              </a:rPr>
              <a:t>Nectec</a:t>
            </a:r>
            <a:r>
              <a:rPr lang="en-US" sz="1100" dirty="0">
                <a:latin typeface="+mj-lt"/>
              </a:rPr>
              <a:t> s.r.o., Czech Republic</a:t>
            </a:r>
          </a:p>
        </p:txBody>
      </p:sp>
      <p:sp>
        <p:nvSpPr>
          <p:cNvPr id="95" name="Oval 94">
            <a:extLst>
              <a:ext uri="{FF2B5EF4-FFF2-40B4-BE49-F238E27FC236}">
                <a16:creationId xmlns:a16="http://schemas.microsoft.com/office/drawing/2014/main" id="{95518F0E-968D-0840-A685-0D526ABA1224}"/>
              </a:ext>
            </a:extLst>
          </p:cNvPr>
          <p:cNvSpPr>
            <a:spLocks noChangeAspect="1"/>
          </p:cNvSpPr>
          <p:nvPr/>
        </p:nvSpPr>
        <p:spPr bwMode="gray">
          <a:xfrm>
            <a:off x="7600056" y="3759767"/>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96" name="Gerade Verbindung 95">
            <a:extLst>
              <a:ext uri="{FF2B5EF4-FFF2-40B4-BE49-F238E27FC236}">
                <a16:creationId xmlns:a16="http://schemas.microsoft.com/office/drawing/2014/main" id="{DA28F3D1-76D1-A74D-8E04-07262167B2F3}"/>
              </a:ext>
            </a:extLst>
          </p:cNvPr>
          <p:cNvCxnSpPr>
            <a:cxnSpLocks/>
          </p:cNvCxnSpPr>
          <p:nvPr/>
        </p:nvCxnSpPr>
        <p:spPr bwMode="gray">
          <a:xfrm>
            <a:off x="7671467" y="3815167"/>
            <a:ext cx="55284" cy="1081202"/>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Freeform 30">
            <a:extLst>
              <a:ext uri="{FF2B5EF4-FFF2-40B4-BE49-F238E27FC236}">
                <a16:creationId xmlns:a16="http://schemas.microsoft.com/office/drawing/2014/main" id="{7D1F11AA-A028-0C47-B4AE-FD35B9ADFDAF}"/>
              </a:ext>
            </a:extLst>
          </p:cNvPr>
          <p:cNvSpPr>
            <a:spLocks noChangeArrowheads="1"/>
          </p:cNvSpPr>
          <p:nvPr/>
        </p:nvSpPr>
        <p:spPr bwMode="auto">
          <a:xfrm>
            <a:off x="6832776" y="4249299"/>
            <a:ext cx="1786640" cy="800044"/>
          </a:xfrm>
          <a:custGeom>
            <a:avLst/>
            <a:gdLst>
              <a:gd name="T0" fmla="*/ 298 w 4614"/>
              <a:gd name="T1" fmla="*/ 0 h 2065"/>
              <a:gd name="T2" fmla="*/ 298 w 4614"/>
              <a:gd name="T3" fmla="*/ 0 h 2065"/>
              <a:gd name="T4" fmla="*/ 233 w 4614"/>
              <a:gd name="T5" fmla="*/ 8 h 2065"/>
              <a:gd name="T6" fmla="*/ 177 w 4614"/>
              <a:gd name="T7" fmla="*/ 28 h 2065"/>
              <a:gd name="T8" fmla="*/ 121 w 4614"/>
              <a:gd name="T9" fmla="*/ 55 h 2065"/>
              <a:gd name="T10" fmla="*/ 84 w 4614"/>
              <a:gd name="T11" fmla="*/ 93 h 2065"/>
              <a:gd name="T12" fmla="*/ 46 w 4614"/>
              <a:gd name="T13" fmla="*/ 140 h 2065"/>
              <a:gd name="T14" fmla="*/ 18 w 4614"/>
              <a:gd name="T15" fmla="*/ 195 h 2065"/>
              <a:gd name="T16" fmla="*/ 0 w 4614"/>
              <a:gd name="T17" fmla="*/ 261 h 2065"/>
              <a:gd name="T18" fmla="*/ 0 w 4614"/>
              <a:gd name="T19" fmla="*/ 317 h 2065"/>
              <a:gd name="T20" fmla="*/ 75 w 4614"/>
              <a:gd name="T21" fmla="*/ 1745 h 2065"/>
              <a:gd name="T22" fmla="*/ 75 w 4614"/>
              <a:gd name="T23" fmla="*/ 1745 h 2065"/>
              <a:gd name="T24" fmla="*/ 84 w 4614"/>
              <a:gd name="T25" fmla="*/ 1812 h 2065"/>
              <a:gd name="T26" fmla="*/ 101 w 4614"/>
              <a:gd name="T27" fmla="*/ 1876 h 2065"/>
              <a:gd name="T28" fmla="*/ 140 w 4614"/>
              <a:gd name="T29" fmla="*/ 1924 h 2065"/>
              <a:gd name="T30" fmla="*/ 177 w 4614"/>
              <a:gd name="T31" fmla="*/ 1971 h 2065"/>
              <a:gd name="T32" fmla="*/ 223 w 4614"/>
              <a:gd name="T33" fmla="*/ 2017 h 2065"/>
              <a:gd name="T34" fmla="*/ 280 w 4614"/>
              <a:gd name="T35" fmla="*/ 2044 h 2065"/>
              <a:gd name="T36" fmla="*/ 345 w 4614"/>
              <a:gd name="T37" fmla="*/ 2064 h 2065"/>
              <a:gd name="T38" fmla="*/ 410 w 4614"/>
              <a:gd name="T39" fmla="*/ 2064 h 2065"/>
              <a:gd name="T40" fmla="*/ 4314 w 4614"/>
              <a:gd name="T41" fmla="*/ 2064 h 2065"/>
              <a:gd name="T42" fmla="*/ 4314 w 4614"/>
              <a:gd name="T43" fmla="*/ 2064 h 2065"/>
              <a:gd name="T44" fmla="*/ 4379 w 4614"/>
              <a:gd name="T45" fmla="*/ 2064 h 2065"/>
              <a:gd name="T46" fmla="*/ 4436 w 4614"/>
              <a:gd name="T47" fmla="*/ 2044 h 2065"/>
              <a:gd name="T48" fmla="*/ 4481 w 4614"/>
              <a:gd name="T49" fmla="*/ 2017 h 2065"/>
              <a:gd name="T50" fmla="*/ 4528 w 4614"/>
              <a:gd name="T51" fmla="*/ 1971 h 2065"/>
              <a:gd name="T52" fmla="*/ 4565 w 4614"/>
              <a:gd name="T53" fmla="*/ 1924 h 2065"/>
              <a:gd name="T54" fmla="*/ 4595 w 4614"/>
              <a:gd name="T55" fmla="*/ 1876 h 2065"/>
              <a:gd name="T56" fmla="*/ 4613 w 4614"/>
              <a:gd name="T57" fmla="*/ 1812 h 2065"/>
              <a:gd name="T58" fmla="*/ 4613 w 4614"/>
              <a:gd name="T59" fmla="*/ 1745 h 2065"/>
              <a:gd name="T60" fmla="*/ 4538 w 4614"/>
              <a:gd name="T61" fmla="*/ 317 h 2065"/>
              <a:gd name="T62" fmla="*/ 4538 w 4614"/>
              <a:gd name="T63" fmla="*/ 317 h 2065"/>
              <a:gd name="T64" fmla="*/ 4528 w 4614"/>
              <a:gd name="T65" fmla="*/ 261 h 2065"/>
              <a:gd name="T66" fmla="*/ 4511 w 4614"/>
              <a:gd name="T67" fmla="*/ 195 h 2065"/>
              <a:gd name="T68" fmla="*/ 4473 w 4614"/>
              <a:gd name="T69" fmla="*/ 140 h 2065"/>
              <a:gd name="T70" fmla="*/ 4436 w 4614"/>
              <a:gd name="T71" fmla="*/ 93 h 2065"/>
              <a:gd name="T72" fmla="*/ 4389 w 4614"/>
              <a:gd name="T73" fmla="*/ 55 h 2065"/>
              <a:gd name="T74" fmla="*/ 4333 w 4614"/>
              <a:gd name="T75" fmla="*/ 28 h 2065"/>
              <a:gd name="T76" fmla="*/ 4267 w 4614"/>
              <a:gd name="T77" fmla="*/ 8 h 2065"/>
              <a:gd name="T78" fmla="*/ 4201 w 4614"/>
              <a:gd name="T79" fmla="*/ 0 h 2065"/>
              <a:gd name="T80" fmla="*/ 298 w 4614"/>
              <a:gd name="T81" fmla="*/ 0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14" h="2065">
                <a:moveTo>
                  <a:pt x="298" y="0"/>
                </a:moveTo>
                <a:lnTo>
                  <a:pt x="298" y="0"/>
                </a:lnTo>
                <a:lnTo>
                  <a:pt x="233" y="8"/>
                </a:lnTo>
                <a:lnTo>
                  <a:pt x="177" y="28"/>
                </a:lnTo>
                <a:lnTo>
                  <a:pt x="121" y="55"/>
                </a:lnTo>
                <a:lnTo>
                  <a:pt x="84" y="93"/>
                </a:lnTo>
                <a:lnTo>
                  <a:pt x="46" y="140"/>
                </a:lnTo>
                <a:lnTo>
                  <a:pt x="18" y="195"/>
                </a:lnTo>
                <a:lnTo>
                  <a:pt x="0" y="261"/>
                </a:lnTo>
                <a:lnTo>
                  <a:pt x="0" y="317"/>
                </a:lnTo>
                <a:lnTo>
                  <a:pt x="75" y="1745"/>
                </a:lnTo>
                <a:lnTo>
                  <a:pt x="75" y="1745"/>
                </a:lnTo>
                <a:lnTo>
                  <a:pt x="84" y="1812"/>
                </a:lnTo>
                <a:lnTo>
                  <a:pt x="101" y="1876"/>
                </a:lnTo>
                <a:lnTo>
                  <a:pt x="140" y="1924"/>
                </a:lnTo>
                <a:lnTo>
                  <a:pt x="177" y="1971"/>
                </a:lnTo>
                <a:lnTo>
                  <a:pt x="223" y="2017"/>
                </a:lnTo>
                <a:lnTo>
                  <a:pt x="280" y="2044"/>
                </a:lnTo>
                <a:lnTo>
                  <a:pt x="345" y="2064"/>
                </a:lnTo>
                <a:lnTo>
                  <a:pt x="410" y="2064"/>
                </a:lnTo>
                <a:lnTo>
                  <a:pt x="4314" y="2064"/>
                </a:lnTo>
                <a:lnTo>
                  <a:pt x="4314" y="2064"/>
                </a:lnTo>
                <a:lnTo>
                  <a:pt x="4379" y="2064"/>
                </a:lnTo>
                <a:lnTo>
                  <a:pt x="4436" y="2044"/>
                </a:lnTo>
                <a:lnTo>
                  <a:pt x="4481" y="2017"/>
                </a:lnTo>
                <a:lnTo>
                  <a:pt x="4528" y="1971"/>
                </a:lnTo>
                <a:lnTo>
                  <a:pt x="4565" y="1924"/>
                </a:lnTo>
                <a:lnTo>
                  <a:pt x="4595" y="1876"/>
                </a:lnTo>
                <a:lnTo>
                  <a:pt x="4613" y="1812"/>
                </a:lnTo>
                <a:lnTo>
                  <a:pt x="4613" y="1745"/>
                </a:lnTo>
                <a:lnTo>
                  <a:pt x="4538" y="317"/>
                </a:lnTo>
                <a:lnTo>
                  <a:pt x="4538" y="317"/>
                </a:lnTo>
                <a:lnTo>
                  <a:pt x="4528" y="261"/>
                </a:lnTo>
                <a:lnTo>
                  <a:pt x="4511" y="195"/>
                </a:lnTo>
                <a:lnTo>
                  <a:pt x="4473" y="140"/>
                </a:lnTo>
                <a:lnTo>
                  <a:pt x="4436" y="93"/>
                </a:lnTo>
                <a:lnTo>
                  <a:pt x="4389" y="55"/>
                </a:lnTo>
                <a:lnTo>
                  <a:pt x="4333" y="28"/>
                </a:lnTo>
                <a:lnTo>
                  <a:pt x="4267" y="8"/>
                </a:lnTo>
                <a:lnTo>
                  <a:pt x="4201" y="0"/>
                </a:lnTo>
                <a:lnTo>
                  <a:pt x="298" y="0"/>
                </a:lnTo>
              </a:path>
            </a:pathLst>
          </a:custGeom>
          <a:solidFill>
            <a:schemeClr val="bg1"/>
          </a:solidFill>
          <a:ln w="15875" cap="flat">
            <a:solidFill>
              <a:schemeClr val="accent1"/>
            </a:solidFill>
            <a:bevel/>
            <a:headEnd/>
            <a:tailEnd/>
          </a:ln>
          <a:effectLst/>
        </p:spPr>
        <p:txBody>
          <a:bodyPr wrap="none" anchor="ctr"/>
          <a:lstStyle/>
          <a:p>
            <a:endParaRPr lang="de-DE"/>
          </a:p>
        </p:txBody>
      </p:sp>
      <p:sp>
        <p:nvSpPr>
          <p:cNvPr id="97" name="Textfeld 96">
            <a:extLst>
              <a:ext uri="{FF2B5EF4-FFF2-40B4-BE49-F238E27FC236}">
                <a16:creationId xmlns:a16="http://schemas.microsoft.com/office/drawing/2014/main" id="{466E2D10-15A1-754F-84C7-A99A30C488D8}"/>
              </a:ext>
            </a:extLst>
          </p:cNvPr>
          <p:cNvSpPr txBox="1"/>
          <p:nvPr/>
        </p:nvSpPr>
        <p:spPr bwMode="gray">
          <a:xfrm>
            <a:off x="7049522" y="4354944"/>
            <a:ext cx="1569894" cy="679809"/>
          </a:xfrm>
          <a:prstGeom prst="rect">
            <a:avLst/>
          </a:prstGeom>
          <a:noFill/>
        </p:spPr>
        <p:txBody>
          <a:bodyPr wrap="square" lIns="0" tIns="0" rIns="0" bIns="0" rtlCol="0">
            <a:noAutofit/>
          </a:bodyPr>
          <a:lstStyle/>
          <a:p>
            <a:r>
              <a:rPr lang="de-DE" sz="1500" b="1" dirty="0">
                <a:solidFill>
                  <a:schemeClr val="accent1"/>
                </a:solidFill>
              </a:rPr>
              <a:t>2016</a:t>
            </a:r>
          </a:p>
          <a:p>
            <a:r>
              <a:rPr lang="en-US" sz="1100" dirty="0">
                <a:latin typeface="+mj-lt"/>
              </a:rPr>
              <a:t>Joint Venture for truck seats with Shaanxi, China</a:t>
            </a:r>
          </a:p>
        </p:txBody>
      </p:sp>
      <p:sp>
        <p:nvSpPr>
          <p:cNvPr id="98" name="Oval 97">
            <a:extLst>
              <a:ext uri="{FF2B5EF4-FFF2-40B4-BE49-F238E27FC236}">
                <a16:creationId xmlns:a16="http://schemas.microsoft.com/office/drawing/2014/main" id="{9F9B148B-966D-B24B-9AD5-921830000057}"/>
              </a:ext>
            </a:extLst>
          </p:cNvPr>
          <p:cNvSpPr>
            <a:spLocks noChangeAspect="1"/>
          </p:cNvSpPr>
          <p:nvPr/>
        </p:nvSpPr>
        <p:spPr bwMode="gray">
          <a:xfrm>
            <a:off x="9216730" y="3759767"/>
            <a:ext cx="144000" cy="144000"/>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99" name="Gerade Verbindung 98">
            <a:extLst>
              <a:ext uri="{FF2B5EF4-FFF2-40B4-BE49-F238E27FC236}">
                <a16:creationId xmlns:a16="http://schemas.microsoft.com/office/drawing/2014/main" id="{CC776123-8FE2-2F43-9D91-E9E4D821AD82}"/>
              </a:ext>
            </a:extLst>
          </p:cNvPr>
          <p:cNvCxnSpPr>
            <a:cxnSpLocks/>
          </p:cNvCxnSpPr>
          <p:nvPr/>
        </p:nvCxnSpPr>
        <p:spPr bwMode="gray">
          <a:xfrm>
            <a:off x="9288141" y="3815167"/>
            <a:ext cx="55284" cy="108120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Freeform 26">
            <a:extLst>
              <a:ext uri="{FF2B5EF4-FFF2-40B4-BE49-F238E27FC236}">
                <a16:creationId xmlns:a16="http://schemas.microsoft.com/office/drawing/2014/main" id="{95D8D772-4D45-0742-BC84-5A4B8E52E128}"/>
              </a:ext>
            </a:extLst>
          </p:cNvPr>
          <p:cNvSpPr>
            <a:spLocks noChangeArrowheads="1"/>
          </p:cNvSpPr>
          <p:nvPr/>
        </p:nvSpPr>
        <p:spPr bwMode="auto">
          <a:xfrm>
            <a:off x="8730441" y="4553589"/>
            <a:ext cx="1380210" cy="1039374"/>
          </a:xfrm>
          <a:custGeom>
            <a:avLst/>
            <a:gdLst>
              <a:gd name="T0" fmla="*/ 299 w 3027"/>
              <a:gd name="T1" fmla="*/ 0 h 2681"/>
              <a:gd name="T2" fmla="*/ 299 w 3027"/>
              <a:gd name="T3" fmla="*/ 0 h 2681"/>
              <a:gd name="T4" fmla="*/ 234 w 3027"/>
              <a:gd name="T5" fmla="*/ 10 h 2681"/>
              <a:gd name="T6" fmla="*/ 178 w 3027"/>
              <a:gd name="T7" fmla="*/ 27 h 2681"/>
              <a:gd name="T8" fmla="*/ 122 w 3027"/>
              <a:gd name="T9" fmla="*/ 57 h 2681"/>
              <a:gd name="T10" fmla="*/ 83 w 3027"/>
              <a:gd name="T11" fmla="*/ 93 h 2681"/>
              <a:gd name="T12" fmla="*/ 47 w 3027"/>
              <a:gd name="T13" fmla="*/ 140 h 2681"/>
              <a:gd name="T14" fmla="*/ 20 w 3027"/>
              <a:gd name="T15" fmla="*/ 195 h 2681"/>
              <a:gd name="T16" fmla="*/ 0 w 3027"/>
              <a:gd name="T17" fmla="*/ 262 h 2681"/>
              <a:gd name="T18" fmla="*/ 0 w 3027"/>
              <a:gd name="T19" fmla="*/ 327 h 2681"/>
              <a:gd name="T20" fmla="*/ 103 w 3027"/>
              <a:gd name="T21" fmla="*/ 2363 h 2681"/>
              <a:gd name="T22" fmla="*/ 103 w 3027"/>
              <a:gd name="T23" fmla="*/ 2363 h 2681"/>
              <a:gd name="T24" fmla="*/ 112 w 3027"/>
              <a:gd name="T25" fmla="*/ 2420 h 2681"/>
              <a:gd name="T26" fmla="*/ 140 w 3027"/>
              <a:gd name="T27" fmla="*/ 2485 h 2681"/>
              <a:gd name="T28" fmla="*/ 168 w 3027"/>
              <a:gd name="T29" fmla="*/ 2540 h 2681"/>
              <a:gd name="T30" fmla="*/ 215 w 3027"/>
              <a:gd name="T31" fmla="*/ 2588 h 2681"/>
              <a:gd name="T32" fmla="*/ 262 w 3027"/>
              <a:gd name="T33" fmla="*/ 2625 h 2681"/>
              <a:gd name="T34" fmla="*/ 317 w 3027"/>
              <a:gd name="T35" fmla="*/ 2652 h 2681"/>
              <a:gd name="T36" fmla="*/ 374 w 3027"/>
              <a:gd name="T37" fmla="*/ 2672 h 2681"/>
              <a:gd name="T38" fmla="*/ 439 w 3027"/>
              <a:gd name="T39" fmla="*/ 2680 h 2681"/>
              <a:gd name="T40" fmla="*/ 2727 w 3027"/>
              <a:gd name="T41" fmla="*/ 2680 h 2681"/>
              <a:gd name="T42" fmla="*/ 2727 w 3027"/>
              <a:gd name="T43" fmla="*/ 2680 h 2681"/>
              <a:gd name="T44" fmla="*/ 2792 w 3027"/>
              <a:gd name="T45" fmla="*/ 2672 h 2681"/>
              <a:gd name="T46" fmla="*/ 2849 w 3027"/>
              <a:gd name="T47" fmla="*/ 2652 h 2681"/>
              <a:gd name="T48" fmla="*/ 2904 w 3027"/>
              <a:gd name="T49" fmla="*/ 2625 h 2681"/>
              <a:gd name="T50" fmla="*/ 2951 w 3027"/>
              <a:gd name="T51" fmla="*/ 2588 h 2681"/>
              <a:gd name="T52" fmla="*/ 2988 w 3027"/>
              <a:gd name="T53" fmla="*/ 2540 h 2681"/>
              <a:gd name="T54" fmla="*/ 3008 w 3027"/>
              <a:gd name="T55" fmla="*/ 2485 h 2681"/>
              <a:gd name="T56" fmla="*/ 3026 w 3027"/>
              <a:gd name="T57" fmla="*/ 2420 h 2681"/>
              <a:gd name="T58" fmla="*/ 3026 w 3027"/>
              <a:gd name="T59" fmla="*/ 2363 h 2681"/>
              <a:gd name="T60" fmla="*/ 2924 w 3027"/>
              <a:gd name="T61" fmla="*/ 327 h 2681"/>
              <a:gd name="T62" fmla="*/ 2924 w 3027"/>
              <a:gd name="T63" fmla="*/ 327 h 2681"/>
              <a:gd name="T64" fmla="*/ 2914 w 3027"/>
              <a:gd name="T65" fmla="*/ 262 h 2681"/>
              <a:gd name="T66" fmla="*/ 2896 w 3027"/>
              <a:gd name="T67" fmla="*/ 195 h 2681"/>
              <a:gd name="T68" fmla="*/ 2857 w 3027"/>
              <a:gd name="T69" fmla="*/ 140 h 2681"/>
              <a:gd name="T70" fmla="*/ 2821 w 3027"/>
              <a:gd name="T71" fmla="*/ 93 h 2681"/>
              <a:gd name="T72" fmla="*/ 2774 w 3027"/>
              <a:gd name="T73" fmla="*/ 57 h 2681"/>
              <a:gd name="T74" fmla="*/ 2717 w 3027"/>
              <a:gd name="T75" fmla="*/ 27 h 2681"/>
              <a:gd name="T76" fmla="*/ 2652 w 3027"/>
              <a:gd name="T77" fmla="*/ 10 h 2681"/>
              <a:gd name="T78" fmla="*/ 2587 w 3027"/>
              <a:gd name="T79" fmla="*/ 0 h 2681"/>
              <a:gd name="T80" fmla="*/ 299 w 3027"/>
              <a:gd name="T81" fmla="*/ 0 h 2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27" h="2681">
                <a:moveTo>
                  <a:pt x="299" y="0"/>
                </a:moveTo>
                <a:lnTo>
                  <a:pt x="299" y="0"/>
                </a:lnTo>
                <a:lnTo>
                  <a:pt x="234" y="10"/>
                </a:lnTo>
                <a:lnTo>
                  <a:pt x="178" y="27"/>
                </a:lnTo>
                <a:lnTo>
                  <a:pt x="122" y="57"/>
                </a:lnTo>
                <a:lnTo>
                  <a:pt x="83" y="93"/>
                </a:lnTo>
                <a:lnTo>
                  <a:pt x="47" y="140"/>
                </a:lnTo>
                <a:lnTo>
                  <a:pt x="20" y="195"/>
                </a:lnTo>
                <a:lnTo>
                  <a:pt x="0" y="262"/>
                </a:lnTo>
                <a:lnTo>
                  <a:pt x="0" y="327"/>
                </a:lnTo>
                <a:lnTo>
                  <a:pt x="103" y="2363"/>
                </a:lnTo>
                <a:lnTo>
                  <a:pt x="103" y="2363"/>
                </a:lnTo>
                <a:lnTo>
                  <a:pt x="112" y="2420"/>
                </a:lnTo>
                <a:lnTo>
                  <a:pt x="140" y="2485"/>
                </a:lnTo>
                <a:lnTo>
                  <a:pt x="168" y="2540"/>
                </a:lnTo>
                <a:lnTo>
                  <a:pt x="215" y="2588"/>
                </a:lnTo>
                <a:lnTo>
                  <a:pt x="262" y="2625"/>
                </a:lnTo>
                <a:lnTo>
                  <a:pt x="317" y="2652"/>
                </a:lnTo>
                <a:lnTo>
                  <a:pt x="374" y="2672"/>
                </a:lnTo>
                <a:lnTo>
                  <a:pt x="439" y="2680"/>
                </a:lnTo>
                <a:lnTo>
                  <a:pt x="2727" y="2680"/>
                </a:lnTo>
                <a:lnTo>
                  <a:pt x="2727" y="2680"/>
                </a:lnTo>
                <a:lnTo>
                  <a:pt x="2792" y="2672"/>
                </a:lnTo>
                <a:lnTo>
                  <a:pt x="2849" y="2652"/>
                </a:lnTo>
                <a:lnTo>
                  <a:pt x="2904" y="2625"/>
                </a:lnTo>
                <a:lnTo>
                  <a:pt x="2951" y="2588"/>
                </a:lnTo>
                <a:lnTo>
                  <a:pt x="2988" y="2540"/>
                </a:lnTo>
                <a:lnTo>
                  <a:pt x="3008" y="2485"/>
                </a:lnTo>
                <a:lnTo>
                  <a:pt x="3026" y="2420"/>
                </a:lnTo>
                <a:lnTo>
                  <a:pt x="3026" y="2363"/>
                </a:lnTo>
                <a:lnTo>
                  <a:pt x="2924" y="327"/>
                </a:lnTo>
                <a:lnTo>
                  <a:pt x="2924" y="327"/>
                </a:lnTo>
                <a:lnTo>
                  <a:pt x="2914" y="262"/>
                </a:lnTo>
                <a:lnTo>
                  <a:pt x="2896" y="195"/>
                </a:lnTo>
                <a:lnTo>
                  <a:pt x="2857" y="140"/>
                </a:lnTo>
                <a:lnTo>
                  <a:pt x="2821" y="93"/>
                </a:lnTo>
                <a:lnTo>
                  <a:pt x="2774" y="57"/>
                </a:lnTo>
                <a:lnTo>
                  <a:pt x="2717" y="27"/>
                </a:lnTo>
                <a:lnTo>
                  <a:pt x="2652" y="10"/>
                </a:lnTo>
                <a:lnTo>
                  <a:pt x="2587" y="0"/>
                </a:lnTo>
                <a:lnTo>
                  <a:pt x="299" y="0"/>
                </a:lnTo>
              </a:path>
            </a:pathLst>
          </a:custGeom>
          <a:solidFill>
            <a:schemeClr val="bg1"/>
          </a:solidFill>
          <a:ln w="15875" cap="flat">
            <a:solidFill>
              <a:schemeClr val="bg2"/>
            </a:solidFill>
            <a:bevel/>
            <a:headEnd/>
            <a:tailEnd/>
          </a:ln>
          <a:effectLst/>
        </p:spPr>
        <p:txBody>
          <a:bodyPr wrap="none" anchor="ctr"/>
          <a:lstStyle/>
          <a:p>
            <a:endParaRPr lang="de-DE"/>
          </a:p>
        </p:txBody>
      </p:sp>
      <p:sp>
        <p:nvSpPr>
          <p:cNvPr id="100" name="Textfeld 99">
            <a:extLst>
              <a:ext uri="{FF2B5EF4-FFF2-40B4-BE49-F238E27FC236}">
                <a16:creationId xmlns:a16="http://schemas.microsoft.com/office/drawing/2014/main" id="{8A4BB2AC-E877-E84B-9749-290C9F2CC0A6}"/>
              </a:ext>
            </a:extLst>
          </p:cNvPr>
          <p:cNvSpPr txBox="1"/>
          <p:nvPr/>
        </p:nvSpPr>
        <p:spPr bwMode="gray">
          <a:xfrm>
            <a:off x="8921731" y="4696680"/>
            <a:ext cx="1058294" cy="815198"/>
          </a:xfrm>
          <a:prstGeom prst="rect">
            <a:avLst/>
          </a:prstGeom>
          <a:noFill/>
        </p:spPr>
        <p:txBody>
          <a:bodyPr wrap="square" lIns="0" tIns="0" rIns="0" bIns="0" rtlCol="0">
            <a:noAutofit/>
          </a:bodyPr>
          <a:lstStyle/>
          <a:p>
            <a:r>
              <a:rPr lang="de-DE" sz="1500" b="1" dirty="0">
                <a:solidFill>
                  <a:schemeClr val="bg2"/>
                </a:solidFill>
              </a:rPr>
              <a:t>2018</a:t>
            </a:r>
            <a:endParaRPr lang="de-DE" sz="1500" dirty="0">
              <a:solidFill>
                <a:schemeClr val="bg2"/>
              </a:solidFill>
            </a:endParaRPr>
          </a:p>
          <a:p>
            <a:r>
              <a:rPr lang="en-US" sz="1100" dirty="0">
                <a:latin typeface="+mj-lt"/>
              </a:rPr>
              <a:t>Takeover of</a:t>
            </a:r>
            <a:br>
              <a:rPr lang="en-US" sz="1100" dirty="0">
                <a:latin typeface="+mj-lt"/>
              </a:rPr>
            </a:br>
            <a:r>
              <a:rPr lang="en-US" sz="1100" dirty="0">
                <a:latin typeface="+mj-lt"/>
              </a:rPr>
              <a:t>Toledo Molding &amp;</a:t>
            </a:r>
          </a:p>
          <a:p>
            <a:r>
              <a:rPr lang="en-US" sz="1100" dirty="0">
                <a:latin typeface="+mj-lt"/>
              </a:rPr>
              <a:t>Die Inc., USA</a:t>
            </a:r>
          </a:p>
        </p:txBody>
      </p:sp>
      <p:sp>
        <p:nvSpPr>
          <p:cNvPr id="101" name="Oval 100">
            <a:extLst>
              <a:ext uri="{FF2B5EF4-FFF2-40B4-BE49-F238E27FC236}">
                <a16:creationId xmlns:a16="http://schemas.microsoft.com/office/drawing/2014/main" id="{50494D4B-A4CE-FF43-B9D6-37F48A2E0486}"/>
              </a:ext>
            </a:extLst>
          </p:cNvPr>
          <p:cNvSpPr>
            <a:spLocks noChangeAspect="1"/>
          </p:cNvSpPr>
          <p:nvPr/>
        </p:nvSpPr>
        <p:spPr bwMode="gray">
          <a:xfrm>
            <a:off x="10678982" y="3759767"/>
            <a:ext cx="144000" cy="144000"/>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102" name="Gerade Verbindung 101">
            <a:extLst>
              <a:ext uri="{FF2B5EF4-FFF2-40B4-BE49-F238E27FC236}">
                <a16:creationId xmlns:a16="http://schemas.microsoft.com/office/drawing/2014/main" id="{B860AC00-D673-EC40-9092-70C74879E064}"/>
              </a:ext>
            </a:extLst>
          </p:cNvPr>
          <p:cNvCxnSpPr>
            <a:cxnSpLocks/>
          </p:cNvCxnSpPr>
          <p:nvPr/>
        </p:nvCxnSpPr>
        <p:spPr bwMode="gray">
          <a:xfrm>
            <a:off x="10759102" y="3829938"/>
            <a:ext cx="72000" cy="1477207"/>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1" name="Freeform 20">
            <a:extLst>
              <a:ext uri="{FF2B5EF4-FFF2-40B4-BE49-F238E27FC236}">
                <a16:creationId xmlns:a16="http://schemas.microsoft.com/office/drawing/2014/main" id="{8B34A022-BCFE-4D4C-A347-20F0933F05E0}"/>
              </a:ext>
            </a:extLst>
          </p:cNvPr>
          <p:cNvSpPr>
            <a:spLocks noChangeArrowheads="1"/>
          </p:cNvSpPr>
          <p:nvPr/>
        </p:nvSpPr>
        <p:spPr bwMode="auto">
          <a:xfrm>
            <a:off x="10248504" y="4842495"/>
            <a:ext cx="1281645" cy="977832"/>
          </a:xfrm>
          <a:custGeom>
            <a:avLst/>
            <a:gdLst>
              <a:gd name="T0" fmla="*/ 299 w 3026"/>
              <a:gd name="T1" fmla="*/ 0 h 2522"/>
              <a:gd name="T2" fmla="*/ 299 w 3026"/>
              <a:gd name="T3" fmla="*/ 0 h 2522"/>
              <a:gd name="T4" fmla="*/ 232 w 3026"/>
              <a:gd name="T5" fmla="*/ 0 h 2522"/>
              <a:gd name="T6" fmla="*/ 177 w 3026"/>
              <a:gd name="T7" fmla="*/ 18 h 2522"/>
              <a:gd name="T8" fmla="*/ 120 w 3026"/>
              <a:gd name="T9" fmla="*/ 46 h 2522"/>
              <a:gd name="T10" fmla="*/ 83 w 3026"/>
              <a:gd name="T11" fmla="*/ 92 h 2522"/>
              <a:gd name="T12" fmla="*/ 47 w 3026"/>
              <a:gd name="T13" fmla="*/ 138 h 2522"/>
              <a:gd name="T14" fmla="*/ 18 w 3026"/>
              <a:gd name="T15" fmla="*/ 185 h 2522"/>
              <a:gd name="T16" fmla="*/ 0 w 3026"/>
              <a:gd name="T17" fmla="*/ 252 h 2522"/>
              <a:gd name="T18" fmla="*/ 0 w 3026"/>
              <a:gd name="T19" fmla="*/ 317 h 2522"/>
              <a:gd name="T20" fmla="*/ 102 w 3026"/>
              <a:gd name="T21" fmla="*/ 2204 h 2522"/>
              <a:gd name="T22" fmla="*/ 102 w 3026"/>
              <a:gd name="T23" fmla="*/ 2204 h 2522"/>
              <a:gd name="T24" fmla="*/ 112 w 3026"/>
              <a:gd name="T25" fmla="*/ 2269 h 2522"/>
              <a:gd name="T26" fmla="*/ 130 w 3026"/>
              <a:gd name="T27" fmla="*/ 2326 h 2522"/>
              <a:gd name="T28" fmla="*/ 159 w 3026"/>
              <a:gd name="T29" fmla="*/ 2381 h 2522"/>
              <a:gd name="T30" fmla="*/ 205 w 3026"/>
              <a:gd name="T31" fmla="*/ 2428 h 2522"/>
              <a:gd name="T32" fmla="*/ 252 w 3026"/>
              <a:gd name="T33" fmla="*/ 2465 h 2522"/>
              <a:gd name="T34" fmla="*/ 307 w 3026"/>
              <a:gd name="T35" fmla="*/ 2493 h 2522"/>
              <a:gd name="T36" fmla="*/ 364 w 3026"/>
              <a:gd name="T37" fmla="*/ 2512 h 2522"/>
              <a:gd name="T38" fmla="*/ 429 w 3026"/>
              <a:gd name="T39" fmla="*/ 2521 h 2522"/>
              <a:gd name="T40" fmla="*/ 2717 w 3026"/>
              <a:gd name="T41" fmla="*/ 2521 h 2522"/>
              <a:gd name="T42" fmla="*/ 2717 w 3026"/>
              <a:gd name="T43" fmla="*/ 2521 h 2522"/>
              <a:gd name="T44" fmla="*/ 2782 w 3026"/>
              <a:gd name="T45" fmla="*/ 2512 h 2522"/>
              <a:gd name="T46" fmla="*/ 2848 w 3026"/>
              <a:gd name="T47" fmla="*/ 2493 h 2522"/>
              <a:gd name="T48" fmla="*/ 2894 w 3026"/>
              <a:gd name="T49" fmla="*/ 2465 h 2522"/>
              <a:gd name="T50" fmla="*/ 2941 w 3026"/>
              <a:gd name="T51" fmla="*/ 2428 h 2522"/>
              <a:gd name="T52" fmla="*/ 2978 w 3026"/>
              <a:gd name="T53" fmla="*/ 2381 h 2522"/>
              <a:gd name="T54" fmla="*/ 3008 w 3026"/>
              <a:gd name="T55" fmla="*/ 2326 h 2522"/>
              <a:gd name="T56" fmla="*/ 3016 w 3026"/>
              <a:gd name="T57" fmla="*/ 2269 h 2522"/>
              <a:gd name="T58" fmla="*/ 3025 w 3026"/>
              <a:gd name="T59" fmla="*/ 2204 h 2522"/>
              <a:gd name="T60" fmla="*/ 2923 w 3026"/>
              <a:gd name="T61" fmla="*/ 317 h 2522"/>
              <a:gd name="T62" fmla="*/ 2923 w 3026"/>
              <a:gd name="T63" fmla="*/ 317 h 2522"/>
              <a:gd name="T64" fmla="*/ 2913 w 3026"/>
              <a:gd name="T65" fmla="*/ 252 h 2522"/>
              <a:gd name="T66" fmla="*/ 2894 w 3026"/>
              <a:gd name="T67" fmla="*/ 185 h 2522"/>
              <a:gd name="T68" fmla="*/ 2856 w 3026"/>
              <a:gd name="T69" fmla="*/ 138 h 2522"/>
              <a:gd name="T70" fmla="*/ 2819 w 3026"/>
              <a:gd name="T71" fmla="*/ 92 h 2522"/>
              <a:gd name="T72" fmla="*/ 2773 w 3026"/>
              <a:gd name="T73" fmla="*/ 46 h 2522"/>
              <a:gd name="T74" fmla="*/ 2717 w 3026"/>
              <a:gd name="T75" fmla="*/ 18 h 2522"/>
              <a:gd name="T76" fmla="*/ 2651 w 3026"/>
              <a:gd name="T77" fmla="*/ 0 h 2522"/>
              <a:gd name="T78" fmla="*/ 2587 w 3026"/>
              <a:gd name="T79" fmla="*/ 0 h 2522"/>
              <a:gd name="T80" fmla="*/ 299 w 3026"/>
              <a:gd name="T81" fmla="*/ 0 h 2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26" h="2522">
                <a:moveTo>
                  <a:pt x="299" y="0"/>
                </a:moveTo>
                <a:lnTo>
                  <a:pt x="299" y="0"/>
                </a:lnTo>
                <a:lnTo>
                  <a:pt x="232" y="0"/>
                </a:lnTo>
                <a:lnTo>
                  <a:pt x="177" y="18"/>
                </a:lnTo>
                <a:lnTo>
                  <a:pt x="120" y="46"/>
                </a:lnTo>
                <a:lnTo>
                  <a:pt x="83" y="92"/>
                </a:lnTo>
                <a:lnTo>
                  <a:pt x="47" y="138"/>
                </a:lnTo>
                <a:lnTo>
                  <a:pt x="18" y="185"/>
                </a:lnTo>
                <a:lnTo>
                  <a:pt x="0" y="252"/>
                </a:lnTo>
                <a:lnTo>
                  <a:pt x="0" y="317"/>
                </a:lnTo>
                <a:lnTo>
                  <a:pt x="102" y="2204"/>
                </a:lnTo>
                <a:lnTo>
                  <a:pt x="102" y="2204"/>
                </a:lnTo>
                <a:lnTo>
                  <a:pt x="112" y="2269"/>
                </a:lnTo>
                <a:lnTo>
                  <a:pt x="130" y="2326"/>
                </a:lnTo>
                <a:lnTo>
                  <a:pt x="159" y="2381"/>
                </a:lnTo>
                <a:lnTo>
                  <a:pt x="205" y="2428"/>
                </a:lnTo>
                <a:lnTo>
                  <a:pt x="252" y="2465"/>
                </a:lnTo>
                <a:lnTo>
                  <a:pt x="307" y="2493"/>
                </a:lnTo>
                <a:lnTo>
                  <a:pt x="364" y="2512"/>
                </a:lnTo>
                <a:lnTo>
                  <a:pt x="429" y="2521"/>
                </a:lnTo>
                <a:lnTo>
                  <a:pt x="2717" y="2521"/>
                </a:lnTo>
                <a:lnTo>
                  <a:pt x="2717" y="2521"/>
                </a:lnTo>
                <a:lnTo>
                  <a:pt x="2782" y="2512"/>
                </a:lnTo>
                <a:lnTo>
                  <a:pt x="2848" y="2493"/>
                </a:lnTo>
                <a:lnTo>
                  <a:pt x="2894" y="2465"/>
                </a:lnTo>
                <a:lnTo>
                  <a:pt x="2941" y="2428"/>
                </a:lnTo>
                <a:lnTo>
                  <a:pt x="2978" y="2381"/>
                </a:lnTo>
                <a:lnTo>
                  <a:pt x="3008" y="2326"/>
                </a:lnTo>
                <a:lnTo>
                  <a:pt x="3016" y="2269"/>
                </a:lnTo>
                <a:lnTo>
                  <a:pt x="3025" y="2204"/>
                </a:lnTo>
                <a:lnTo>
                  <a:pt x="2923" y="317"/>
                </a:lnTo>
                <a:lnTo>
                  <a:pt x="2923" y="317"/>
                </a:lnTo>
                <a:lnTo>
                  <a:pt x="2913" y="252"/>
                </a:lnTo>
                <a:lnTo>
                  <a:pt x="2894" y="185"/>
                </a:lnTo>
                <a:lnTo>
                  <a:pt x="2856" y="138"/>
                </a:lnTo>
                <a:lnTo>
                  <a:pt x="2819" y="92"/>
                </a:lnTo>
                <a:lnTo>
                  <a:pt x="2773" y="46"/>
                </a:lnTo>
                <a:lnTo>
                  <a:pt x="2717" y="18"/>
                </a:lnTo>
                <a:lnTo>
                  <a:pt x="2651" y="0"/>
                </a:lnTo>
                <a:lnTo>
                  <a:pt x="2587" y="0"/>
                </a:lnTo>
                <a:lnTo>
                  <a:pt x="299" y="0"/>
                </a:lnTo>
              </a:path>
            </a:pathLst>
          </a:custGeom>
          <a:solidFill>
            <a:schemeClr val="bg1"/>
          </a:solidFill>
          <a:ln w="15875" cap="flat">
            <a:solidFill>
              <a:schemeClr val="accent2"/>
            </a:solidFill>
            <a:bevel/>
            <a:headEnd/>
            <a:tailEnd/>
          </a:ln>
          <a:effectLst/>
        </p:spPr>
        <p:txBody>
          <a:bodyPr wrap="none" anchor="ctr"/>
          <a:lstStyle/>
          <a:p>
            <a:endParaRPr lang="de-DE"/>
          </a:p>
        </p:txBody>
      </p:sp>
      <p:sp>
        <p:nvSpPr>
          <p:cNvPr id="103" name="Textfeld 102">
            <a:extLst>
              <a:ext uri="{FF2B5EF4-FFF2-40B4-BE49-F238E27FC236}">
                <a16:creationId xmlns:a16="http://schemas.microsoft.com/office/drawing/2014/main" id="{3753F18E-FD3F-D84A-85C6-0E446E2FC49D}"/>
              </a:ext>
            </a:extLst>
          </p:cNvPr>
          <p:cNvSpPr txBox="1"/>
          <p:nvPr/>
        </p:nvSpPr>
        <p:spPr bwMode="gray">
          <a:xfrm>
            <a:off x="10451314" y="4969632"/>
            <a:ext cx="948964" cy="679809"/>
          </a:xfrm>
          <a:prstGeom prst="rect">
            <a:avLst/>
          </a:prstGeom>
          <a:noFill/>
        </p:spPr>
        <p:txBody>
          <a:bodyPr wrap="square" lIns="0" tIns="0" rIns="0" bIns="0" rtlCol="0">
            <a:noAutofit/>
          </a:bodyPr>
          <a:lstStyle/>
          <a:p>
            <a:r>
              <a:rPr lang="de-DE" sz="1500" b="1" dirty="0">
                <a:solidFill>
                  <a:schemeClr val="accent2"/>
                </a:solidFill>
              </a:rPr>
              <a:t>2019</a:t>
            </a:r>
          </a:p>
          <a:p>
            <a:r>
              <a:rPr lang="en-US" sz="1100" dirty="0">
                <a:latin typeface="+mj-lt"/>
              </a:rPr>
              <a:t>Joint Venture with FAWSN Group, China</a:t>
            </a:r>
          </a:p>
        </p:txBody>
      </p:sp>
      <p:sp>
        <p:nvSpPr>
          <p:cNvPr id="85" name="Oval 84">
            <a:extLst>
              <a:ext uri="{FF2B5EF4-FFF2-40B4-BE49-F238E27FC236}">
                <a16:creationId xmlns:a16="http://schemas.microsoft.com/office/drawing/2014/main" id="{CD0DA67F-2EA0-5D43-9A11-BD57A55A4EF5}"/>
              </a:ext>
            </a:extLst>
          </p:cNvPr>
          <p:cNvSpPr>
            <a:spLocks noChangeAspect="1"/>
          </p:cNvSpPr>
          <p:nvPr/>
        </p:nvSpPr>
        <p:spPr bwMode="gray">
          <a:xfrm>
            <a:off x="10962762" y="3759767"/>
            <a:ext cx="144000" cy="144000"/>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cxnSp>
        <p:nvCxnSpPr>
          <p:cNvPr id="86" name="Gerade Verbindung 85">
            <a:extLst>
              <a:ext uri="{FF2B5EF4-FFF2-40B4-BE49-F238E27FC236}">
                <a16:creationId xmlns:a16="http://schemas.microsoft.com/office/drawing/2014/main" id="{FC0ABD10-A87E-8142-85DF-FB0185297567}"/>
              </a:ext>
            </a:extLst>
          </p:cNvPr>
          <p:cNvCxnSpPr>
            <a:cxnSpLocks/>
          </p:cNvCxnSpPr>
          <p:nvPr/>
        </p:nvCxnSpPr>
        <p:spPr bwMode="gray">
          <a:xfrm>
            <a:off x="10940303" y="1727947"/>
            <a:ext cx="95626" cy="2107449"/>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87" name="Freeform 10">
            <a:extLst>
              <a:ext uri="{FF2B5EF4-FFF2-40B4-BE49-F238E27FC236}">
                <a16:creationId xmlns:a16="http://schemas.microsoft.com/office/drawing/2014/main" id="{B0B01F20-A495-7045-8568-07C9DC9CF741}"/>
              </a:ext>
            </a:extLst>
          </p:cNvPr>
          <p:cNvSpPr>
            <a:spLocks noChangeArrowheads="1"/>
          </p:cNvSpPr>
          <p:nvPr/>
        </p:nvSpPr>
        <p:spPr bwMode="auto">
          <a:xfrm>
            <a:off x="10200456" y="1445559"/>
            <a:ext cx="1413899" cy="963113"/>
          </a:xfrm>
          <a:custGeom>
            <a:avLst/>
            <a:gdLst>
              <a:gd name="T0" fmla="*/ 299 w 3979"/>
              <a:gd name="T1" fmla="*/ 0 h 2532"/>
              <a:gd name="T2" fmla="*/ 299 w 3979"/>
              <a:gd name="T3" fmla="*/ 0 h 2532"/>
              <a:gd name="T4" fmla="*/ 234 w 3979"/>
              <a:gd name="T5" fmla="*/ 9 h 2532"/>
              <a:gd name="T6" fmla="*/ 177 w 3979"/>
              <a:gd name="T7" fmla="*/ 28 h 2532"/>
              <a:gd name="T8" fmla="*/ 130 w 3979"/>
              <a:gd name="T9" fmla="*/ 56 h 2532"/>
              <a:gd name="T10" fmla="*/ 84 w 3979"/>
              <a:gd name="T11" fmla="*/ 93 h 2532"/>
              <a:gd name="T12" fmla="*/ 47 w 3979"/>
              <a:gd name="T13" fmla="*/ 140 h 2532"/>
              <a:gd name="T14" fmla="*/ 18 w 3979"/>
              <a:gd name="T15" fmla="*/ 195 h 2532"/>
              <a:gd name="T16" fmla="*/ 0 w 3979"/>
              <a:gd name="T17" fmla="*/ 252 h 2532"/>
              <a:gd name="T18" fmla="*/ 0 w 3979"/>
              <a:gd name="T19" fmla="*/ 317 h 2532"/>
              <a:gd name="T20" fmla="*/ 103 w 3979"/>
              <a:gd name="T21" fmla="*/ 2213 h 2532"/>
              <a:gd name="T22" fmla="*/ 103 w 3979"/>
              <a:gd name="T23" fmla="*/ 2213 h 2532"/>
              <a:gd name="T24" fmla="*/ 112 w 3979"/>
              <a:gd name="T25" fmla="*/ 2278 h 2532"/>
              <a:gd name="T26" fmla="*/ 130 w 3979"/>
              <a:gd name="T27" fmla="*/ 2344 h 2532"/>
              <a:gd name="T28" fmla="*/ 159 w 3979"/>
              <a:gd name="T29" fmla="*/ 2400 h 2532"/>
              <a:gd name="T30" fmla="*/ 205 w 3979"/>
              <a:gd name="T31" fmla="*/ 2446 h 2532"/>
              <a:gd name="T32" fmla="*/ 252 w 3979"/>
              <a:gd name="T33" fmla="*/ 2483 h 2532"/>
              <a:gd name="T34" fmla="*/ 309 w 3979"/>
              <a:gd name="T35" fmla="*/ 2513 h 2532"/>
              <a:gd name="T36" fmla="*/ 374 w 3979"/>
              <a:gd name="T37" fmla="*/ 2531 h 2532"/>
              <a:gd name="T38" fmla="*/ 430 w 3979"/>
              <a:gd name="T39" fmla="*/ 2531 h 2532"/>
              <a:gd name="T40" fmla="*/ 3680 w 3979"/>
              <a:gd name="T41" fmla="*/ 2531 h 2532"/>
              <a:gd name="T42" fmla="*/ 3680 w 3979"/>
              <a:gd name="T43" fmla="*/ 2531 h 2532"/>
              <a:gd name="T44" fmla="*/ 3745 w 3979"/>
              <a:gd name="T45" fmla="*/ 2531 h 2532"/>
              <a:gd name="T46" fmla="*/ 3802 w 3979"/>
              <a:gd name="T47" fmla="*/ 2513 h 2532"/>
              <a:gd name="T48" fmla="*/ 3857 w 3979"/>
              <a:gd name="T49" fmla="*/ 2483 h 2532"/>
              <a:gd name="T50" fmla="*/ 3904 w 3979"/>
              <a:gd name="T51" fmla="*/ 2446 h 2532"/>
              <a:gd name="T52" fmla="*/ 3931 w 3979"/>
              <a:gd name="T53" fmla="*/ 2400 h 2532"/>
              <a:gd name="T54" fmla="*/ 3961 w 3979"/>
              <a:gd name="T55" fmla="*/ 2344 h 2532"/>
              <a:gd name="T56" fmla="*/ 3978 w 3979"/>
              <a:gd name="T57" fmla="*/ 2278 h 2532"/>
              <a:gd name="T58" fmla="*/ 3978 w 3979"/>
              <a:gd name="T59" fmla="*/ 2213 h 2532"/>
              <a:gd name="T60" fmla="*/ 3886 w 3979"/>
              <a:gd name="T61" fmla="*/ 317 h 2532"/>
              <a:gd name="T62" fmla="*/ 3886 w 3979"/>
              <a:gd name="T63" fmla="*/ 317 h 2532"/>
              <a:gd name="T64" fmla="*/ 3876 w 3979"/>
              <a:gd name="T65" fmla="*/ 252 h 2532"/>
              <a:gd name="T66" fmla="*/ 3847 w 3979"/>
              <a:gd name="T67" fmla="*/ 195 h 2532"/>
              <a:gd name="T68" fmla="*/ 3819 w 3979"/>
              <a:gd name="T69" fmla="*/ 140 h 2532"/>
              <a:gd name="T70" fmla="*/ 3772 w 3979"/>
              <a:gd name="T71" fmla="*/ 93 h 2532"/>
              <a:gd name="T72" fmla="*/ 3726 w 3979"/>
              <a:gd name="T73" fmla="*/ 56 h 2532"/>
              <a:gd name="T74" fmla="*/ 3670 w 3979"/>
              <a:gd name="T75" fmla="*/ 28 h 2532"/>
              <a:gd name="T76" fmla="*/ 3614 w 3979"/>
              <a:gd name="T77" fmla="*/ 9 h 2532"/>
              <a:gd name="T78" fmla="*/ 3549 w 3979"/>
              <a:gd name="T79" fmla="*/ 0 h 2532"/>
              <a:gd name="T80" fmla="*/ 299 w 3979"/>
              <a:gd name="T81"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79" h="2532">
                <a:moveTo>
                  <a:pt x="299" y="0"/>
                </a:moveTo>
                <a:lnTo>
                  <a:pt x="299" y="0"/>
                </a:lnTo>
                <a:lnTo>
                  <a:pt x="234" y="9"/>
                </a:lnTo>
                <a:lnTo>
                  <a:pt x="177" y="28"/>
                </a:lnTo>
                <a:lnTo>
                  <a:pt x="130" y="56"/>
                </a:lnTo>
                <a:lnTo>
                  <a:pt x="84" y="93"/>
                </a:lnTo>
                <a:lnTo>
                  <a:pt x="47" y="140"/>
                </a:lnTo>
                <a:lnTo>
                  <a:pt x="18" y="195"/>
                </a:lnTo>
                <a:lnTo>
                  <a:pt x="0" y="252"/>
                </a:lnTo>
                <a:lnTo>
                  <a:pt x="0" y="317"/>
                </a:lnTo>
                <a:lnTo>
                  <a:pt x="103" y="2213"/>
                </a:lnTo>
                <a:lnTo>
                  <a:pt x="103" y="2213"/>
                </a:lnTo>
                <a:lnTo>
                  <a:pt x="112" y="2278"/>
                </a:lnTo>
                <a:lnTo>
                  <a:pt x="130" y="2344"/>
                </a:lnTo>
                <a:lnTo>
                  <a:pt x="159" y="2400"/>
                </a:lnTo>
                <a:lnTo>
                  <a:pt x="205" y="2446"/>
                </a:lnTo>
                <a:lnTo>
                  <a:pt x="252" y="2483"/>
                </a:lnTo>
                <a:lnTo>
                  <a:pt x="309" y="2513"/>
                </a:lnTo>
                <a:lnTo>
                  <a:pt x="374" y="2531"/>
                </a:lnTo>
                <a:lnTo>
                  <a:pt x="430" y="2531"/>
                </a:lnTo>
                <a:lnTo>
                  <a:pt x="3680" y="2531"/>
                </a:lnTo>
                <a:lnTo>
                  <a:pt x="3680" y="2531"/>
                </a:lnTo>
                <a:lnTo>
                  <a:pt x="3745" y="2531"/>
                </a:lnTo>
                <a:lnTo>
                  <a:pt x="3802" y="2513"/>
                </a:lnTo>
                <a:lnTo>
                  <a:pt x="3857" y="2483"/>
                </a:lnTo>
                <a:lnTo>
                  <a:pt x="3904" y="2446"/>
                </a:lnTo>
                <a:lnTo>
                  <a:pt x="3931" y="2400"/>
                </a:lnTo>
                <a:lnTo>
                  <a:pt x="3961" y="2344"/>
                </a:lnTo>
                <a:lnTo>
                  <a:pt x="3978" y="2278"/>
                </a:lnTo>
                <a:lnTo>
                  <a:pt x="3978" y="2213"/>
                </a:lnTo>
                <a:lnTo>
                  <a:pt x="3886" y="317"/>
                </a:lnTo>
                <a:lnTo>
                  <a:pt x="3886" y="317"/>
                </a:lnTo>
                <a:lnTo>
                  <a:pt x="3876" y="252"/>
                </a:lnTo>
                <a:lnTo>
                  <a:pt x="3847" y="195"/>
                </a:lnTo>
                <a:lnTo>
                  <a:pt x="3819" y="140"/>
                </a:lnTo>
                <a:lnTo>
                  <a:pt x="3772" y="93"/>
                </a:lnTo>
                <a:lnTo>
                  <a:pt x="3726" y="56"/>
                </a:lnTo>
                <a:lnTo>
                  <a:pt x="3670" y="28"/>
                </a:lnTo>
                <a:lnTo>
                  <a:pt x="3614" y="9"/>
                </a:lnTo>
                <a:lnTo>
                  <a:pt x="3549" y="0"/>
                </a:lnTo>
                <a:lnTo>
                  <a:pt x="299" y="0"/>
                </a:lnTo>
              </a:path>
            </a:pathLst>
          </a:custGeom>
          <a:solidFill>
            <a:schemeClr val="bg1"/>
          </a:solidFill>
          <a:ln w="15875" cap="flat">
            <a:solidFill>
              <a:schemeClr val="bg2"/>
            </a:solidFill>
            <a:bevel/>
            <a:headEnd/>
            <a:tailEnd/>
          </a:ln>
          <a:effectLst/>
        </p:spPr>
        <p:txBody>
          <a:bodyPr wrap="none" anchor="ctr"/>
          <a:lstStyle/>
          <a:p>
            <a:endParaRPr lang="de-DE" dirty="0"/>
          </a:p>
        </p:txBody>
      </p:sp>
      <p:sp>
        <p:nvSpPr>
          <p:cNvPr id="93" name="Textfeld 92">
            <a:extLst>
              <a:ext uri="{FF2B5EF4-FFF2-40B4-BE49-F238E27FC236}">
                <a16:creationId xmlns:a16="http://schemas.microsoft.com/office/drawing/2014/main" id="{CE412D00-D466-C14C-82CE-113F31BF77FD}"/>
              </a:ext>
            </a:extLst>
          </p:cNvPr>
          <p:cNvSpPr txBox="1"/>
          <p:nvPr/>
        </p:nvSpPr>
        <p:spPr bwMode="gray">
          <a:xfrm>
            <a:off x="10376385" y="1538215"/>
            <a:ext cx="1374676" cy="679809"/>
          </a:xfrm>
          <a:prstGeom prst="rect">
            <a:avLst/>
          </a:prstGeom>
          <a:noFill/>
        </p:spPr>
        <p:txBody>
          <a:bodyPr wrap="square" lIns="0" tIns="0" rIns="0" bIns="0" rtlCol="0">
            <a:noAutofit/>
          </a:bodyPr>
          <a:lstStyle/>
          <a:p>
            <a:r>
              <a:rPr lang="de-DE" sz="1500" b="1" dirty="0">
                <a:solidFill>
                  <a:schemeClr val="bg2"/>
                </a:solidFill>
              </a:rPr>
              <a:t>2021</a:t>
            </a:r>
          </a:p>
          <a:p>
            <a:r>
              <a:rPr lang="de-DE" sz="1100" dirty="0">
                <a:latin typeface="+mj-lt"/>
              </a:rPr>
              <a:t>Joint Venture for </a:t>
            </a:r>
            <a:br>
              <a:rPr lang="de-DE" sz="1100" dirty="0">
                <a:latin typeface="+mj-lt"/>
              </a:rPr>
            </a:br>
            <a:r>
              <a:rPr lang="de-DE" sz="1100" dirty="0" err="1">
                <a:latin typeface="+mj-lt"/>
              </a:rPr>
              <a:t>truck</a:t>
            </a:r>
            <a:r>
              <a:rPr lang="de-DE" sz="1100" dirty="0">
                <a:latin typeface="+mj-lt"/>
              </a:rPr>
              <a:t> seats </a:t>
            </a:r>
            <a:r>
              <a:rPr lang="de-DE" sz="1100" dirty="0" err="1">
                <a:latin typeface="+mj-lt"/>
              </a:rPr>
              <a:t>with</a:t>
            </a:r>
            <a:r>
              <a:rPr lang="de-DE" sz="1100" dirty="0">
                <a:latin typeface="+mj-lt"/>
              </a:rPr>
              <a:t> </a:t>
            </a:r>
            <a:br>
              <a:rPr lang="de-DE" sz="1100" dirty="0">
                <a:latin typeface="+mj-lt"/>
              </a:rPr>
            </a:br>
            <a:r>
              <a:rPr lang="de-DE" sz="1100" dirty="0">
                <a:latin typeface="+mj-lt"/>
              </a:rPr>
              <a:t>FAW Group, China</a:t>
            </a:r>
          </a:p>
        </p:txBody>
      </p:sp>
      <p:sp>
        <p:nvSpPr>
          <p:cNvPr id="94"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a:t>Milestones</a:t>
            </a:r>
          </a:p>
        </p:txBody>
      </p:sp>
      <p:sp>
        <p:nvSpPr>
          <p:cNvPr id="104" name="Untertitel 5">
            <a:extLst>
              <a:ext uri="{FF2B5EF4-FFF2-40B4-BE49-F238E27FC236}">
                <a16:creationId xmlns:a16="http://schemas.microsoft.com/office/drawing/2014/main" id="{7B65D0AE-803F-8249-ABF3-31A9369D4667}"/>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Corporate </a:t>
            </a:r>
            <a:r>
              <a:rPr lang="de-DE" sz="2000" dirty="0" err="1"/>
              <a:t>Presentation</a:t>
            </a:r>
            <a:endParaRPr lang="de-DE" sz="2000" dirty="0"/>
          </a:p>
        </p:txBody>
      </p:sp>
    </p:spTree>
    <p:extLst>
      <p:ext uri="{BB962C8B-B14F-4D97-AF65-F5344CB8AC3E}">
        <p14:creationId xmlns:p14="http://schemas.microsoft.com/office/powerpoint/2010/main" val="1448128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67B9B461-9C22-E745-BB2C-191EB1C9A6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164550"/>
            <a:ext cx="12192000" cy="5693449"/>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15"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err="1"/>
              <a:t>Sustainability</a:t>
            </a:r>
            <a:r>
              <a:rPr lang="de-DE" dirty="0"/>
              <a:t> for </a:t>
            </a:r>
            <a:r>
              <a:rPr lang="de-DE" dirty="0" err="1"/>
              <a:t>our</a:t>
            </a:r>
            <a:r>
              <a:rPr lang="de-DE" dirty="0"/>
              <a:t> </a:t>
            </a:r>
            <a:r>
              <a:rPr lang="de-DE" dirty="0" err="1"/>
              <a:t>future</a:t>
            </a:r>
            <a:endParaRPr lang="de-DE" dirty="0"/>
          </a:p>
        </p:txBody>
      </p:sp>
      <p:sp>
        <p:nvSpPr>
          <p:cNvPr id="17" name="Untertitel 5">
            <a:extLst>
              <a:ext uri="{FF2B5EF4-FFF2-40B4-BE49-F238E27FC236}">
                <a16:creationId xmlns:a16="http://schemas.microsoft.com/office/drawing/2014/main" id="{7B65D0AE-803F-8249-ABF3-31A9369D4667}"/>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Corporate </a:t>
            </a:r>
            <a:r>
              <a:rPr lang="de-DE" sz="2000" dirty="0" err="1"/>
              <a:t>Presentation</a:t>
            </a:r>
            <a:endParaRPr lang="de-DE" sz="2000" dirty="0"/>
          </a:p>
        </p:txBody>
      </p:sp>
      <p:sp>
        <p:nvSpPr>
          <p:cNvPr id="12" name="Freeform 4">
            <a:extLst>
              <a:ext uri="{FF2B5EF4-FFF2-40B4-BE49-F238E27FC236}">
                <a16:creationId xmlns:a16="http://schemas.microsoft.com/office/drawing/2014/main" id="{62A1BBEF-BA6A-4F1A-9F3B-AADF4318FBD7}"/>
              </a:ext>
            </a:extLst>
          </p:cNvPr>
          <p:cNvSpPr>
            <a:spLocks noChangeArrowheads="1"/>
          </p:cNvSpPr>
          <p:nvPr/>
        </p:nvSpPr>
        <p:spPr bwMode="auto">
          <a:xfrm>
            <a:off x="-481237" y="1550577"/>
            <a:ext cx="8820904" cy="4045446"/>
          </a:xfrm>
          <a:custGeom>
            <a:avLst/>
            <a:gdLst>
              <a:gd name="T0" fmla="*/ 576 w 19000"/>
              <a:gd name="T1" fmla="*/ 0 h 9393"/>
              <a:gd name="T2" fmla="*/ 458 w 19000"/>
              <a:gd name="T3" fmla="*/ 15 h 9393"/>
              <a:gd name="T4" fmla="*/ 340 w 19000"/>
              <a:gd name="T5" fmla="*/ 52 h 9393"/>
              <a:gd name="T6" fmla="*/ 244 w 19000"/>
              <a:gd name="T7" fmla="*/ 104 h 9393"/>
              <a:gd name="T8" fmla="*/ 155 w 19000"/>
              <a:gd name="T9" fmla="*/ 178 h 9393"/>
              <a:gd name="T10" fmla="*/ 81 w 19000"/>
              <a:gd name="T11" fmla="*/ 274 h 9393"/>
              <a:gd name="T12" fmla="*/ 29 w 19000"/>
              <a:gd name="T13" fmla="*/ 377 h 9393"/>
              <a:gd name="T14" fmla="*/ 0 w 19000"/>
              <a:gd name="T15" fmla="*/ 489 h 9393"/>
              <a:gd name="T16" fmla="*/ 0 w 19000"/>
              <a:gd name="T17" fmla="*/ 614 h 9393"/>
              <a:gd name="T18" fmla="*/ 421 w 19000"/>
              <a:gd name="T19" fmla="*/ 8778 h 9393"/>
              <a:gd name="T20" fmla="*/ 443 w 19000"/>
              <a:gd name="T21" fmla="*/ 8903 h 9393"/>
              <a:gd name="T22" fmla="*/ 488 w 19000"/>
              <a:gd name="T23" fmla="*/ 9015 h 9393"/>
              <a:gd name="T24" fmla="*/ 547 w 19000"/>
              <a:gd name="T25" fmla="*/ 9126 h 9393"/>
              <a:gd name="T26" fmla="*/ 628 w 19000"/>
              <a:gd name="T27" fmla="*/ 9214 h 9393"/>
              <a:gd name="T28" fmla="*/ 725 w 19000"/>
              <a:gd name="T29" fmla="*/ 9288 h 9393"/>
              <a:gd name="T30" fmla="*/ 828 w 19000"/>
              <a:gd name="T31" fmla="*/ 9348 h 9393"/>
              <a:gd name="T32" fmla="*/ 946 w 19000"/>
              <a:gd name="T33" fmla="*/ 9377 h 9393"/>
              <a:gd name="T34" fmla="*/ 1072 w 19000"/>
              <a:gd name="T35" fmla="*/ 9392 h 9393"/>
              <a:gd name="T36" fmla="*/ 18415 w 19000"/>
              <a:gd name="T37" fmla="*/ 9392 h 9393"/>
              <a:gd name="T38" fmla="*/ 18541 w 19000"/>
              <a:gd name="T39" fmla="*/ 9377 h 9393"/>
              <a:gd name="T40" fmla="*/ 18651 w 19000"/>
              <a:gd name="T41" fmla="*/ 9348 h 9393"/>
              <a:gd name="T42" fmla="*/ 18755 w 19000"/>
              <a:gd name="T43" fmla="*/ 9288 h 9393"/>
              <a:gd name="T44" fmla="*/ 18844 w 19000"/>
              <a:gd name="T45" fmla="*/ 9214 h 9393"/>
              <a:gd name="T46" fmla="*/ 18910 w 19000"/>
              <a:gd name="T47" fmla="*/ 9126 h 9393"/>
              <a:gd name="T48" fmla="*/ 18962 w 19000"/>
              <a:gd name="T49" fmla="*/ 9015 h 9393"/>
              <a:gd name="T50" fmla="*/ 18991 w 19000"/>
              <a:gd name="T51" fmla="*/ 8903 h 9393"/>
              <a:gd name="T52" fmla="*/ 18999 w 19000"/>
              <a:gd name="T53" fmla="*/ 8778 h 9393"/>
              <a:gd name="T54" fmla="*/ 18570 w 19000"/>
              <a:gd name="T55" fmla="*/ 614 h 9393"/>
              <a:gd name="T56" fmla="*/ 18548 w 19000"/>
              <a:gd name="T57" fmla="*/ 489 h 9393"/>
              <a:gd name="T58" fmla="*/ 18511 w 19000"/>
              <a:gd name="T59" fmla="*/ 377 h 9393"/>
              <a:gd name="T60" fmla="*/ 18444 w 19000"/>
              <a:gd name="T61" fmla="*/ 274 h 9393"/>
              <a:gd name="T62" fmla="*/ 18363 w 19000"/>
              <a:gd name="T63" fmla="*/ 178 h 9393"/>
              <a:gd name="T64" fmla="*/ 18274 w 19000"/>
              <a:gd name="T65" fmla="*/ 104 h 9393"/>
              <a:gd name="T66" fmla="*/ 18164 w 19000"/>
              <a:gd name="T67" fmla="*/ 52 h 9393"/>
              <a:gd name="T68" fmla="*/ 18045 w 19000"/>
              <a:gd name="T69" fmla="*/ 15 h 9393"/>
              <a:gd name="T70" fmla="*/ 17927 w 19000"/>
              <a:gd name="T71" fmla="*/ 0 h 9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00" h="9393">
                <a:moveTo>
                  <a:pt x="576" y="0"/>
                </a:moveTo>
                <a:lnTo>
                  <a:pt x="576" y="0"/>
                </a:lnTo>
                <a:cubicBezTo>
                  <a:pt x="557" y="3"/>
                  <a:pt x="537" y="5"/>
                  <a:pt x="518" y="8"/>
                </a:cubicBezTo>
                <a:cubicBezTo>
                  <a:pt x="498" y="10"/>
                  <a:pt x="478" y="13"/>
                  <a:pt x="458" y="15"/>
                </a:cubicBezTo>
                <a:cubicBezTo>
                  <a:pt x="438" y="20"/>
                  <a:pt x="419" y="24"/>
                  <a:pt x="399" y="29"/>
                </a:cubicBezTo>
                <a:cubicBezTo>
                  <a:pt x="379" y="37"/>
                  <a:pt x="360" y="44"/>
                  <a:pt x="340" y="52"/>
                </a:cubicBezTo>
                <a:cubicBezTo>
                  <a:pt x="323" y="59"/>
                  <a:pt x="305" y="67"/>
                  <a:pt x="288" y="74"/>
                </a:cubicBezTo>
                <a:cubicBezTo>
                  <a:pt x="273" y="84"/>
                  <a:pt x="259" y="94"/>
                  <a:pt x="244" y="104"/>
                </a:cubicBezTo>
                <a:cubicBezTo>
                  <a:pt x="227" y="116"/>
                  <a:pt x="209" y="129"/>
                  <a:pt x="192" y="141"/>
                </a:cubicBezTo>
                <a:cubicBezTo>
                  <a:pt x="180" y="153"/>
                  <a:pt x="167" y="166"/>
                  <a:pt x="155" y="178"/>
                </a:cubicBezTo>
                <a:cubicBezTo>
                  <a:pt x="143" y="193"/>
                  <a:pt x="130" y="207"/>
                  <a:pt x="118" y="222"/>
                </a:cubicBezTo>
                <a:cubicBezTo>
                  <a:pt x="106" y="239"/>
                  <a:pt x="93" y="257"/>
                  <a:pt x="81" y="274"/>
                </a:cubicBezTo>
                <a:cubicBezTo>
                  <a:pt x="74" y="291"/>
                  <a:pt x="66" y="308"/>
                  <a:pt x="59" y="325"/>
                </a:cubicBezTo>
                <a:cubicBezTo>
                  <a:pt x="49" y="342"/>
                  <a:pt x="39" y="360"/>
                  <a:pt x="29" y="377"/>
                </a:cubicBezTo>
                <a:cubicBezTo>
                  <a:pt x="24" y="394"/>
                  <a:pt x="20" y="412"/>
                  <a:pt x="15" y="429"/>
                </a:cubicBezTo>
                <a:cubicBezTo>
                  <a:pt x="10" y="449"/>
                  <a:pt x="5" y="469"/>
                  <a:pt x="0" y="489"/>
                </a:cubicBezTo>
                <a:cubicBezTo>
                  <a:pt x="0" y="511"/>
                  <a:pt x="0" y="533"/>
                  <a:pt x="0" y="555"/>
                </a:cubicBezTo>
                <a:cubicBezTo>
                  <a:pt x="0" y="575"/>
                  <a:pt x="0" y="594"/>
                  <a:pt x="0" y="614"/>
                </a:cubicBezTo>
                <a:cubicBezTo>
                  <a:pt x="140" y="3335"/>
                  <a:pt x="281" y="6057"/>
                  <a:pt x="421" y="8778"/>
                </a:cubicBezTo>
                <a:lnTo>
                  <a:pt x="421" y="8778"/>
                </a:lnTo>
                <a:cubicBezTo>
                  <a:pt x="424" y="8800"/>
                  <a:pt x="426" y="8823"/>
                  <a:pt x="429" y="8845"/>
                </a:cubicBezTo>
                <a:cubicBezTo>
                  <a:pt x="434" y="8864"/>
                  <a:pt x="438" y="8884"/>
                  <a:pt x="443" y="8903"/>
                </a:cubicBezTo>
                <a:cubicBezTo>
                  <a:pt x="451" y="8923"/>
                  <a:pt x="458" y="8943"/>
                  <a:pt x="466" y="8963"/>
                </a:cubicBezTo>
                <a:cubicBezTo>
                  <a:pt x="473" y="8980"/>
                  <a:pt x="481" y="8998"/>
                  <a:pt x="488" y="9015"/>
                </a:cubicBezTo>
                <a:cubicBezTo>
                  <a:pt x="498" y="9035"/>
                  <a:pt x="508" y="9054"/>
                  <a:pt x="518" y="9074"/>
                </a:cubicBezTo>
                <a:cubicBezTo>
                  <a:pt x="528" y="9091"/>
                  <a:pt x="537" y="9109"/>
                  <a:pt x="547" y="9126"/>
                </a:cubicBezTo>
                <a:cubicBezTo>
                  <a:pt x="559" y="9141"/>
                  <a:pt x="572" y="9155"/>
                  <a:pt x="584" y="9170"/>
                </a:cubicBezTo>
                <a:cubicBezTo>
                  <a:pt x="599" y="9185"/>
                  <a:pt x="613" y="9199"/>
                  <a:pt x="628" y="9214"/>
                </a:cubicBezTo>
                <a:cubicBezTo>
                  <a:pt x="643" y="9226"/>
                  <a:pt x="658" y="9239"/>
                  <a:pt x="673" y="9251"/>
                </a:cubicBezTo>
                <a:cubicBezTo>
                  <a:pt x="690" y="9263"/>
                  <a:pt x="708" y="9276"/>
                  <a:pt x="725" y="9288"/>
                </a:cubicBezTo>
                <a:cubicBezTo>
                  <a:pt x="742" y="9298"/>
                  <a:pt x="759" y="9308"/>
                  <a:pt x="776" y="9318"/>
                </a:cubicBezTo>
                <a:cubicBezTo>
                  <a:pt x="793" y="9328"/>
                  <a:pt x="811" y="9338"/>
                  <a:pt x="828" y="9348"/>
                </a:cubicBezTo>
                <a:cubicBezTo>
                  <a:pt x="848" y="9353"/>
                  <a:pt x="867" y="9358"/>
                  <a:pt x="887" y="9363"/>
                </a:cubicBezTo>
                <a:cubicBezTo>
                  <a:pt x="907" y="9368"/>
                  <a:pt x="926" y="9372"/>
                  <a:pt x="946" y="9377"/>
                </a:cubicBezTo>
                <a:cubicBezTo>
                  <a:pt x="966" y="9382"/>
                  <a:pt x="986" y="9387"/>
                  <a:pt x="1006" y="9392"/>
                </a:cubicBezTo>
                <a:cubicBezTo>
                  <a:pt x="1028" y="9392"/>
                  <a:pt x="1050" y="9392"/>
                  <a:pt x="1072" y="9392"/>
                </a:cubicBezTo>
                <a:cubicBezTo>
                  <a:pt x="6853" y="9392"/>
                  <a:pt x="12634" y="9392"/>
                  <a:pt x="18415" y="9392"/>
                </a:cubicBezTo>
                <a:lnTo>
                  <a:pt x="18415" y="9392"/>
                </a:lnTo>
                <a:cubicBezTo>
                  <a:pt x="18437" y="9392"/>
                  <a:pt x="18459" y="9392"/>
                  <a:pt x="18481" y="9392"/>
                </a:cubicBezTo>
                <a:cubicBezTo>
                  <a:pt x="18501" y="9387"/>
                  <a:pt x="18521" y="9382"/>
                  <a:pt x="18541" y="9377"/>
                </a:cubicBezTo>
                <a:cubicBezTo>
                  <a:pt x="18561" y="9372"/>
                  <a:pt x="18580" y="9368"/>
                  <a:pt x="18600" y="9363"/>
                </a:cubicBezTo>
                <a:cubicBezTo>
                  <a:pt x="18617" y="9358"/>
                  <a:pt x="18634" y="9353"/>
                  <a:pt x="18651" y="9348"/>
                </a:cubicBezTo>
                <a:cubicBezTo>
                  <a:pt x="18668" y="9338"/>
                  <a:pt x="18686" y="9328"/>
                  <a:pt x="18703" y="9318"/>
                </a:cubicBezTo>
                <a:cubicBezTo>
                  <a:pt x="18720" y="9308"/>
                  <a:pt x="18738" y="9298"/>
                  <a:pt x="18755" y="9288"/>
                </a:cubicBezTo>
                <a:cubicBezTo>
                  <a:pt x="18770" y="9276"/>
                  <a:pt x="18785" y="9263"/>
                  <a:pt x="18800" y="9251"/>
                </a:cubicBezTo>
                <a:cubicBezTo>
                  <a:pt x="18815" y="9239"/>
                  <a:pt x="18829" y="9226"/>
                  <a:pt x="18844" y="9214"/>
                </a:cubicBezTo>
                <a:cubicBezTo>
                  <a:pt x="18856" y="9199"/>
                  <a:pt x="18869" y="9185"/>
                  <a:pt x="18881" y="9170"/>
                </a:cubicBezTo>
                <a:cubicBezTo>
                  <a:pt x="18891" y="9155"/>
                  <a:pt x="18900" y="9141"/>
                  <a:pt x="18910" y="9126"/>
                </a:cubicBezTo>
                <a:cubicBezTo>
                  <a:pt x="18920" y="9109"/>
                  <a:pt x="18930" y="9091"/>
                  <a:pt x="18940" y="9074"/>
                </a:cubicBezTo>
                <a:cubicBezTo>
                  <a:pt x="18947" y="9054"/>
                  <a:pt x="18955" y="9035"/>
                  <a:pt x="18962" y="9015"/>
                </a:cubicBezTo>
                <a:cubicBezTo>
                  <a:pt x="18967" y="8998"/>
                  <a:pt x="18972" y="8980"/>
                  <a:pt x="18977" y="8963"/>
                </a:cubicBezTo>
                <a:cubicBezTo>
                  <a:pt x="18982" y="8943"/>
                  <a:pt x="18986" y="8923"/>
                  <a:pt x="18991" y="8903"/>
                </a:cubicBezTo>
                <a:cubicBezTo>
                  <a:pt x="18994" y="8884"/>
                  <a:pt x="18996" y="8864"/>
                  <a:pt x="18999" y="8845"/>
                </a:cubicBezTo>
                <a:cubicBezTo>
                  <a:pt x="18999" y="8823"/>
                  <a:pt x="18999" y="8800"/>
                  <a:pt x="18999" y="8778"/>
                </a:cubicBezTo>
                <a:cubicBezTo>
                  <a:pt x="18856" y="6057"/>
                  <a:pt x="18713" y="3335"/>
                  <a:pt x="18570" y="614"/>
                </a:cubicBezTo>
                <a:lnTo>
                  <a:pt x="18570" y="614"/>
                </a:lnTo>
                <a:cubicBezTo>
                  <a:pt x="18567" y="594"/>
                  <a:pt x="18565" y="575"/>
                  <a:pt x="18562" y="555"/>
                </a:cubicBezTo>
                <a:cubicBezTo>
                  <a:pt x="18557" y="533"/>
                  <a:pt x="18553" y="511"/>
                  <a:pt x="18548" y="489"/>
                </a:cubicBezTo>
                <a:cubicBezTo>
                  <a:pt x="18543" y="469"/>
                  <a:pt x="18538" y="449"/>
                  <a:pt x="18533" y="429"/>
                </a:cubicBezTo>
                <a:cubicBezTo>
                  <a:pt x="18526" y="412"/>
                  <a:pt x="18518" y="394"/>
                  <a:pt x="18511" y="377"/>
                </a:cubicBezTo>
                <a:cubicBezTo>
                  <a:pt x="18501" y="360"/>
                  <a:pt x="18491" y="342"/>
                  <a:pt x="18481" y="325"/>
                </a:cubicBezTo>
                <a:cubicBezTo>
                  <a:pt x="18469" y="308"/>
                  <a:pt x="18456" y="291"/>
                  <a:pt x="18444" y="274"/>
                </a:cubicBezTo>
                <a:cubicBezTo>
                  <a:pt x="18432" y="257"/>
                  <a:pt x="18419" y="239"/>
                  <a:pt x="18407" y="222"/>
                </a:cubicBezTo>
                <a:cubicBezTo>
                  <a:pt x="18392" y="207"/>
                  <a:pt x="18378" y="193"/>
                  <a:pt x="18363" y="178"/>
                </a:cubicBezTo>
                <a:cubicBezTo>
                  <a:pt x="18348" y="166"/>
                  <a:pt x="18334" y="153"/>
                  <a:pt x="18319" y="141"/>
                </a:cubicBezTo>
                <a:cubicBezTo>
                  <a:pt x="18304" y="129"/>
                  <a:pt x="18289" y="116"/>
                  <a:pt x="18274" y="104"/>
                </a:cubicBezTo>
                <a:cubicBezTo>
                  <a:pt x="18257" y="94"/>
                  <a:pt x="18240" y="84"/>
                  <a:pt x="18223" y="74"/>
                </a:cubicBezTo>
                <a:cubicBezTo>
                  <a:pt x="18203" y="67"/>
                  <a:pt x="18184" y="59"/>
                  <a:pt x="18164" y="52"/>
                </a:cubicBezTo>
                <a:cubicBezTo>
                  <a:pt x="18144" y="44"/>
                  <a:pt x="18124" y="37"/>
                  <a:pt x="18104" y="29"/>
                </a:cubicBezTo>
                <a:cubicBezTo>
                  <a:pt x="18084" y="24"/>
                  <a:pt x="18065" y="20"/>
                  <a:pt x="18045" y="15"/>
                </a:cubicBezTo>
                <a:cubicBezTo>
                  <a:pt x="18025" y="13"/>
                  <a:pt x="18006" y="10"/>
                  <a:pt x="17986" y="8"/>
                </a:cubicBezTo>
                <a:cubicBezTo>
                  <a:pt x="17966" y="5"/>
                  <a:pt x="17947" y="3"/>
                  <a:pt x="17927" y="0"/>
                </a:cubicBezTo>
                <a:cubicBezTo>
                  <a:pt x="12143" y="0"/>
                  <a:pt x="6360" y="0"/>
                  <a:pt x="576" y="0"/>
                </a:cubicBezTo>
              </a:path>
            </a:pathLst>
          </a:custGeom>
          <a:solidFill>
            <a:schemeClr val="bg1"/>
          </a:solidFill>
          <a:ln>
            <a:noFill/>
          </a:ln>
          <a:effectLst/>
        </p:spPr>
        <p:txBody>
          <a:bodyPr wrap="none" anchor="ctr"/>
          <a:lstStyle/>
          <a:p>
            <a:endParaRPr lang="de-DE"/>
          </a:p>
        </p:txBody>
      </p:sp>
      <p:pic>
        <p:nvPicPr>
          <p:cNvPr id="18" name="Grafik 17">
            <a:extLst>
              <a:ext uri="{FF2B5EF4-FFF2-40B4-BE49-F238E27FC236}">
                <a16:creationId xmlns:a16="http://schemas.microsoft.com/office/drawing/2014/main" id="{39465E3B-7168-44EF-B621-565EEAF21F6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68593" y="4571115"/>
            <a:ext cx="540000" cy="540000"/>
          </a:xfrm>
          <a:prstGeom prst="rect">
            <a:avLst/>
          </a:prstGeom>
        </p:spPr>
      </p:pic>
      <p:pic>
        <p:nvPicPr>
          <p:cNvPr id="19" name="Grafik 18">
            <a:extLst>
              <a:ext uri="{FF2B5EF4-FFF2-40B4-BE49-F238E27FC236}">
                <a16:creationId xmlns:a16="http://schemas.microsoft.com/office/drawing/2014/main" id="{CC441BBE-3E33-422D-ABAA-68EE758B1EC4}"/>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68593" y="3951911"/>
            <a:ext cx="540000" cy="540000"/>
          </a:xfrm>
          <a:prstGeom prst="rect">
            <a:avLst/>
          </a:prstGeom>
        </p:spPr>
      </p:pic>
      <p:pic>
        <p:nvPicPr>
          <p:cNvPr id="20" name="Grafik 19">
            <a:extLst>
              <a:ext uri="{FF2B5EF4-FFF2-40B4-BE49-F238E27FC236}">
                <a16:creationId xmlns:a16="http://schemas.microsoft.com/office/drawing/2014/main" id="{98635CC9-7864-431A-878E-5AA7DB47B98A}"/>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68593" y="3332706"/>
            <a:ext cx="540000" cy="540000"/>
          </a:xfrm>
          <a:prstGeom prst="rect">
            <a:avLst/>
          </a:prstGeom>
        </p:spPr>
      </p:pic>
      <p:pic>
        <p:nvPicPr>
          <p:cNvPr id="24" name="Grafik 23">
            <a:extLst>
              <a:ext uri="{FF2B5EF4-FFF2-40B4-BE49-F238E27FC236}">
                <a16:creationId xmlns:a16="http://schemas.microsoft.com/office/drawing/2014/main" id="{4693A75B-7F58-483C-97F0-5CC13041FED9}"/>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668593" y="2713501"/>
            <a:ext cx="540000" cy="540000"/>
          </a:xfrm>
          <a:prstGeom prst="rect">
            <a:avLst/>
          </a:prstGeom>
        </p:spPr>
      </p:pic>
      <p:pic>
        <p:nvPicPr>
          <p:cNvPr id="25" name="Grafik 24">
            <a:extLst>
              <a:ext uri="{FF2B5EF4-FFF2-40B4-BE49-F238E27FC236}">
                <a16:creationId xmlns:a16="http://schemas.microsoft.com/office/drawing/2014/main" id="{EF2FFF48-567E-479A-B30C-0C39615E41BC}"/>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68593" y="2094297"/>
            <a:ext cx="540000" cy="540000"/>
          </a:xfrm>
          <a:prstGeom prst="rect">
            <a:avLst/>
          </a:prstGeom>
        </p:spPr>
      </p:pic>
      <p:sp>
        <p:nvSpPr>
          <p:cNvPr id="26" name="Textfeld 25">
            <a:extLst>
              <a:ext uri="{FF2B5EF4-FFF2-40B4-BE49-F238E27FC236}">
                <a16:creationId xmlns:a16="http://schemas.microsoft.com/office/drawing/2014/main" id="{1572C6AE-3B35-4A6F-9CF2-0930CFFC23ED}"/>
              </a:ext>
            </a:extLst>
          </p:cNvPr>
          <p:cNvSpPr txBox="1"/>
          <p:nvPr/>
        </p:nvSpPr>
        <p:spPr bwMode="gray">
          <a:xfrm>
            <a:off x="1372809" y="2018504"/>
            <a:ext cx="6966857" cy="3952192"/>
          </a:xfrm>
          <a:prstGeom prst="rect">
            <a:avLst/>
          </a:prstGeom>
          <a:noFill/>
        </p:spPr>
        <p:txBody>
          <a:bodyPr wrap="square" lIns="0" tIns="0" rIns="0" bIns="0" rtlCol="0">
            <a:noAutofit/>
          </a:bodyPr>
          <a:lstStyle/>
          <a:p>
            <a:pPr>
              <a:lnSpc>
                <a:spcPct val="200000"/>
              </a:lnSpc>
            </a:pPr>
            <a:r>
              <a:rPr lang="de-DE" sz="2000" dirty="0">
                <a:latin typeface="+mj-lt"/>
              </a:rPr>
              <a:t>Corporate </a:t>
            </a:r>
            <a:r>
              <a:rPr lang="de-DE" sz="2000" dirty="0" err="1">
                <a:latin typeface="+mj-lt"/>
              </a:rPr>
              <a:t>governance</a:t>
            </a:r>
            <a:r>
              <a:rPr lang="de-DE" sz="2000" dirty="0">
                <a:latin typeface="+mj-lt"/>
              </a:rPr>
              <a:t> - Code </a:t>
            </a:r>
            <a:r>
              <a:rPr lang="de-DE" sz="2000" dirty="0" err="1">
                <a:latin typeface="+mj-lt"/>
              </a:rPr>
              <a:t>of</a:t>
            </a:r>
            <a:r>
              <a:rPr lang="de-DE" sz="2000" dirty="0">
                <a:latin typeface="+mj-lt"/>
              </a:rPr>
              <a:t> </a:t>
            </a:r>
            <a:r>
              <a:rPr lang="de-DE" sz="2000" dirty="0" err="1">
                <a:latin typeface="+mj-lt"/>
              </a:rPr>
              <a:t>conduct</a:t>
            </a:r>
            <a:r>
              <a:rPr lang="de-DE" sz="2000" dirty="0">
                <a:latin typeface="+mj-lt"/>
              </a:rPr>
              <a:t> </a:t>
            </a:r>
            <a:r>
              <a:rPr lang="de-DE" sz="2000" dirty="0" err="1">
                <a:latin typeface="+mj-lt"/>
              </a:rPr>
              <a:t>for</a:t>
            </a:r>
            <a:r>
              <a:rPr lang="de-DE" sz="2000" dirty="0">
                <a:latin typeface="+mj-lt"/>
              </a:rPr>
              <a:t> all </a:t>
            </a:r>
            <a:r>
              <a:rPr lang="de-DE" sz="2000" dirty="0" err="1">
                <a:latin typeface="+mj-lt"/>
              </a:rPr>
              <a:t>employees</a:t>
            </a:r>
            <a:br>
              <a:rPr lang="de-DE" sz="2000" dirty="0">
                <a:latin typeface="+mj-lt"/>
              </a:rPr>
            </a:br>
            <a:r>
              <a:rPr lang="de-DE" sz="2000" dirty="0">
                <a:latin typeface="+mj-lt"/>
              </a:rPr>
              <a:t>Innovative </a:t>
            </a:r>
            <a:r>
              <a:rPr lang="de-DE" sz="2000" dirty="0" err="1">
                <a:latin typeface="+mj-lt"/>
              </a:rPr>
              <a:t>and</a:t>
            </a:r>
            <a:r>
              <a:rPr lang="de-DE" sz="2000" dirty="0">
                <a:latin typeface="+mj-lt"/>
              </a:rPr>
              <a:t> </a:t>
            </a:r>
            <a:r>
              <a:rPr lang="de-DE" sz="2000" dirty="0" err="1">
                <a:latin typeface="+mj-lt"/>
              </a:rPr>
              <a:t>sustainable</a:t>
            </a:r>
            <a:r>
              <a:rPr lang="de-DE" sz="2000" dirty="0">
                <a:latin typeface="+mj-lt"/>
              </a:rPr>
              <a:t> </a:t>
            </a:r>
            <a:r>
              <a:rPr lang="de-DE" sz="2000" dirty="0" err="1">
                <a:latin typeface="+mj-lt"/>
              </a:rPr>
              <a:t>product</a:t>
            </a:r>
            <a:r>
              <a:rPr lang="de-DE" sz="2000" dirty="0">
                <a:latin typeface="+mj-lt"/>
              </a:rPr>
              <a:t> </a:t>
            </a:r>
            <a:r>
              <a:rPr lang="de-DE" sz="2000" dirty="0" err="1">
                <a:latin typeface="+mj-lt"/>
              </a:rPr>
              <a:t>solutions</a:t>
            </a:r>
            <a:endParaRPr lang="de-DE" sz="2000" dirty="0">
              <a:latin typeface="+mj-lt"/>
            </a:endParaRPr>
          </a:p>
          <a:p>
            <a:pPr>
              <a:lnSpc>
                <a:spcPct val="200000"/>
              </a:lnSpc>
            </a:pPr>
            <a:r>
              <a:rPr lang="de-DE" sz="2000" dirty="0">
                <a:latin typeface="+mj-lt"/>
              </a:rPr>
              <a:t>Environment - Green Company</a:t>
            </a:r>
          </a:p>
          <a:p>
            <a:pPr>
              <a:lnSpc>
                <a:spcPct val="200000"/>
              </a:lnSpc>
            </a:pPr>
            <a:r>
              <a:rPr lang="de-DE" sz="2000" dirty="0">
                <a:latin typeface="+mj-lt"/>
              </a:rPr>
              <a:t>Supply Chain - </a:t>
            </a:r>
            <a:r>
              <a:rPr lang="de-DE" sz="2000" dirty="0" err="1">
                <a:latin typeface="+mj-lt"/>
              </a:rPr>
              <a:t>Responsible</a:t>
            </a:r>
            <a:r>
              <a:rPr lang="de-DE" sz="2000" dirty="0">
                <a:latin typeface="+mj-lt"/>
              </a:rPr>
              <a:t> </a:t>
            </a:r>
            <a:r>
              <a:rPr lang="de-DE" sz="2000" dirty="0" err="1">
                <a:latin typeface="+mj-lt"/>
              </a:rPr>
              <a:t>Supplier</a:t>
            </a:r>
            <a:r>
              <a:rPr lang="de-DE" sz="2000" dirty="0">
                <a:latin typeface="+mj-lt"/>
              </a:rPr>
              <a:t> Management </a:t>
            </a:r>
          </a:p>
          <a:p>
            <a:pPr>
              <a:lnSpc>
                <a:spcPct val="200000"/>
              </a:lnSpc>
            </a:pPr>
            <a:r>
              <a:rPr lang="de-DE" sz="2000" dirty="0" err="1">
                <a:latin typeface="+mj-lt"/>
              </a:rPr>
              <a:t>Employees</a:t>
            </a:r>
            <a:r>
              <a:rPr lang="de-DE" sz="2000" dirty="0">
                <a:latin typeface="+mj-lt"/>
              </a:rPr>
              <a:t> &amp; Community</a:t>
            </a:r>
          </a:p>
        </p:txBody>
      </p:sp>
    </p:spTree>
    <p:extLst>
      <p:ext uri="{BB962C8B-B14F-4D97-AF65-F5344CB8AC3E}">
        <p14:creationId xmlns:p14="http://schemas.microsoft.com/office/powerpoint/2010/main" val="291061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67B9B461-9C22-E745-BB2C-191EB1C9A6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164550"/>
            <a:ext cx="12192000" cy="5693449"/>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15"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err="1"/>
              <a:t>Sustainability</a:t>
            </a:r>
            <a:r>
              <a:rPr lang="de-DE" dirty="0"/>
              <a:t> for </a:t>
            </a:r>
            <a:r>
              <a:rPr lang="de-DE" dirty="0" err="1"/>
              <a:t>our</a:t>
            </a:r>
            <a:r>
              <a:rPr lang="de-DE" dirty="0"/>
              <a:t> </a:t>
            </a:r>
            <a:r>
              <a:rPr lang="de-DE" dirty="0" err="1"/>
              <a:t>future</a:t>
            </a:r>
            <a:endParaRPr lang="de-DE" dirty="0"/>
          </a:p>
        </p:txBody>
      </p:sp>
      <p:sp>
        <p:nvSpPr>
          <p:cNvPr id="17" name="Untertitel 5">
            <a:extLst>
              <a:ext uri="{FF2B5EF4-FFF2-40B4-BE49-F238E27FC236}">
                <a16:creationId xmlns:a16="http://schemas.microsoft.com/office/drawing/2014/main" id="{7B65D0AE-803F-8249-ABF3-31A9369D4667}"/>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Corporate </a:t>
            </a:r>
            <a:r>
              <a:rPr lang="de-DE" sz="2000" dirty="0" err="1"/>
              <a:t>Presentation</a:t>
            </a:r>
            <a:endParaRPr lang="de-DE" sz="2000" dirty="0"/>
          </a:p>
        </p:txBody>
      </p:sp>
      <p:sp>
        <p:nvSpPr>
          <p:cNvPr id="18" name="Freeform 1">
            <a:extLst>
              <a:ext uri="{FF2B5EF4-FFF2-40B4-BE49-F238E27FC236}">
                <a16:creationId xmlns:a16="http://schemas.microsoft.com/office/drawing/2014/main" id="{DE2C82A5-4A30-417F-B39B-7CA716E723CA}"/>
              </a:ext>
            </a:extLst>
          </p:cNvPr>
          <p:cNvSpPr>
            <a:spLocks noChangeArrowheads="1"/>
          </p:cNvSpPr>
          <p:nvPr/>
        </p:nvSpPr>
        <p:spPr bwMode="auto">
          <a:xfrm>
            <a:off x="4320229" y="2718322"/>
            <a:ext cx="5646993" cy="3331653"/>
          </a:xfrm>
          <a:custGeom>
            <a:avLst/>
            <a:gdLst>
              <a:gd name="T0" fmla="*/ 504 w 10218"/>
              <a:gd name="T1" fmla="*/ 0 h 6027"/>
              <a:gd name="T2" fmla="*/ 393 w 10218"/>
              <a:gd name="T3" fmla="*/ 12 h 6027"/>
              <a:gd name="T4" fmla="*/ 299 w 10218"/>
              <a:gd name="T5" fmla="*/ 42 h 6027"/>
              <a:gd name="T6" fmla="*/ 210 w 10218"/>
              <a:gd name="T7" fmla="*/ 94 h 6027"/>
              <a:gd name="T8" fmla="*/ 135 w 10218"/>
              <a:gd name="T9" fmla="*/ 159 h 6027"/>
              <a:gd name="T10" fmla="*/ 70 w 10218"/>
              <a:gd name="T11" fmla="*/ 235 h 6027"/>
              <a:gd name="T12" fmla="*/ 29 w 10218"/>
              <a:gd name="T13" fmla="*/ 329 h 6027"/>
              <a:gd name="T14" fmla="*/ 6 w 10218"/>
              <a:gd name="T15" fmla="*/ 429 h 6027"/>
              <a:gd name="T16" fmla="*/ 0 w 10218"/>
              <a:gd name="T17" fmla="*/ 534 h 6027"/>
              <a:gd name="T18" fmla="*/ 258 w 10218"/>
              <a:gd name="T19" fmla="*/ 5492 h 6027"/>
              <a:gd name="T20" fmla="*/ 275 w 10218"/>
              <a:gd name="T21" fmla="*/ 5598 h 6027"/>
              <a:gd name="T22" fmla="*/ 310 w 10218"/>
              <a:gd name="T23" fmla="*/ 5698 h 6027"/>
              <a:gd name="T24" fmla="*/ 363 w 10218"/>
              <a:gd name="T25" fmla="*/ 5791 h 6027"/>
              <a:gd name="T26" fmla="*/ 434 w 10218"/>
              <a:gd name="T27" fmla="*/ 5868 h 6027"/>
              <a:gd name="T28" fmla="*/ 516 w 10218"/>
              <a:gd name="T29" fmla="*/ 5932 h 6027"/>
              <a:gd name="T30" fmla="*/ 609 w 10218"/>
              <a:gd name="T31" fmla="*/ 5985 h 6027"/>
              <a:gd name="T32" fmla="*/ 709 w 10218"/>
              <a:gd name="T33" fmla="*/ 6014 h 6027"/>
              <a:gd name="T34" fmla="*/ 814 w 10218"/>
              <a:gd name="T35" fmla="*/ 6026 h 6027"/>
              <a:gd name="T36" fmla="*/ 9712 w 10218"/>
              <a:gd name="T37" fmla="*/ 6026 h 6027"/>
              <a:gd name="T38" fmla="*/ 9818 w 10218"/>
              <a:gd name="T39" fmla="*/ 6014 h 6027"/>
              <a:gd name="T40" fmla="*/ 9918 w 10218"/>
              <a:gd name="T41" fmla="*/ 5985 h 6027"/>
              <a:gd name="T42" fmla="*/ 10006 w 10218"/>
              <a:gd name="T43" fmla="*/ 5932 h 6027"/>
              <a:gd name="T44" fmla="*/ 10082 w 10218"/>
              <a:gd name="T45" fmla="*/ 5868 h 6027"/>
              <a:gd name="T46" fmla="*/ 10141 w 10218"/>
              <a:gd name="T47" fmla="*/ 5791 h 6027"/>
              <a:gd name="T48" fmla="*/ 10188 w 10218"/>
              <a:gd name="T49" fmla="*/ 5698 h 6027"/>
              <a:gd name="T50" fmla="*/ 10211 w 10218"/>
              <a:gd name="T51" fmla="*/ 5598 h 6027"/>
              <a:gd name="T52" fmla="*/ 10217 w 10218"/>
              <a:gd name="T53" fmla="*/ 5492 h 6027"/>
              <a:gd name="T54" fmla="*/ 9959 w 10218"/>
              <a:gd name="T55" fmla="*/ 534 h 6027"/>
              <a:gd name="T56" fmla="*/ 9941 w 10218"/>
              <a:gd name="T57" fmla="*/ 429 h 6027"/>
              <a:gd name="T58" fmla="*/ 9906 w 10218"/>
              <a:gd name="T59" fmla="*/ 329 h 6027"/>
              <a:gd name="T60" fmla="*/ 9853 w 10218"/>
              <a:gd name="T61" fmla="*/ 235 h 6027"/>
              <a:gd name="T62" fmla="*/ 9783 w 10218"/>
              <a:gd name="T63" fmla="*/ 159 h 6027"/>
              <a:gd name="T64" fmla="*/ 9701 w 10218"/>
              <a:gd name="T65" fmla="*/ 94 h 6027"/>
              <a:gd name="T66" fmla="*/ 9607 w 10218"/>
              <a:gd name="T67" fmla="*/ 42 h 6027"/>
              <a:gd name="T68" fmla="*/ 9508 w 10218"/>
              <a:gd name="T69" fmla="*/ 12 h 6027"/>
              <a:gd name="T70" fmla="*/ 9396 w 10218"/>
              <a:gd name="T71" fmla="*/ 0 h 6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18" h="6027">
                <a:moveTo>
                  <a:pt x="504" y="0"/>
                </a:moveTo>
                <a:lnTo>
                  <a:pt x="504" y="0"/>
                </a:lnTo>
                <a:lnTo>
                  <a:pt x="445" y="6"/>
                </a:lnTo>
                <a:lnTo>
                  <a:pt x="393" y="12"/>
                </a:lnTo>
                <a:lnTo>
                  <a:pt x="345" y="24"/>
                </a:lnTo>
                <a:lnTo>
                  <a:pt x="299" y="42"/>
                </a:lnTo>
                <a:lnTo>
                  <a:pt x="252" y="65"/>
                </a:lnTo>
                <a:lnTo>
                  <a:pt x="210" y="94"/>
                </a:lnTo>
                <a:lnTo>
                  <a:pt x="170" y="123"/>
                </a:lnTo>
                <a:lnTo>
                  <a:pt x="135" y="159"/>
                </a:lnTo>
                <a:lnTo>
                  <a:pt x="99" y="194"/>
                </a:lnTo>
                <a:lnTo>
                  <a:pt x="70" y="235"/>
                </a:lnTo>
                <a:lnTo>
                  <a:pt x="46" y="282"/>
                </a:lnTo>
                <a:lnTo>
                  <a:pt x="29" y="329"/>
                </a:lnTo>
                <a:lnTo>
                  <a:pt x="11" y="376"/>
                </a:lnTo>
                <a:lnTo>
                  <a:pt x="6" y="429"/>
                </a:lnTo>
                <a:lnTo>
                  <a:pt x="0" y="482"/>
                </a:lnTo>
                <a:lnTo>
                  <a:pt x="0" y="534"/>
                </a:lnTo>
                <a:lnTo>
                  <a:pt x="258" y="5492"/>
                </a:lnTo>
                <a:lnTo>
                  <a:pt x="258" y="5492"/>
                </a:lnTo>
                <a:lnTo>
                  <a:pt x="264" y="5545"/>
                </a:lnTo>
                <a:lnTo>
                  <a:pt x="275" y="5598"/>
                </a:lnTo>
                <a:lnTo>
                  <a:pt x="287" y="5650"/>
                </a:lnTo>
                <a:lnTo>
                  <a:pt x="310" y="5698"/>
                </a:lnTo>
                <a:lnTo>
                  <a:pt x="334" y="5744"/>
                </a:lnTo>
                <a:lnTo>
                  <a:pt x="363" y="5791"/>
                </a:lnTo>
                <a:lnTo>
                  <a:pt x="399" y="5833"/>
                </a:lnTo>
                <a:lnTo>
                  <a:pt x="434" y="5868"/>
                </a:lnTo>
                <a:lnTo>
                  <a:pt x="474" y="5903"/>
                </a:lnTo>
                <a:lnTo>
                  <a:pt x="516" y="5932"/>
                </a:lnTo>
                <a:lnTo>
                  <a:pt x="563" y="5962"/>
                </a:lnTo>
                <a:lnTo>
                  <a:pt x="609" y="5985"/>
                </a:lnTo>
                <a:lnTo>
                  <a:pt x="656" y="6003"/>
                </a:lnTo>
                <a:lnTo>
                  <a:pt x="709" y="6014"/>
                </a:lnTo>
                <a:lnTo>
                  <a:pt x="761" y="6020"/>
                </a:lnTo>
                <a:lnTo>
                  <a:pt x="814" y="6026"/>
                </a:lnTo>
                <a:lnTo>
                  <a:pt x="9712" y="6026"/>
                </a:lnTo>
                <a:lnTo>
                  <a:pt x="9712" y="6026"/>
                </a:lnTo>
                <a:lnTo>
                  <a:pt x="9766" y="6020"/>
                </a:lnTo>
                <a:lnTo>
                  <a:pt x="9818" y="6014"/>
                </a:lnTo>
                <a:lnTo>
                  <a:pt x="9871" y="6003"/>
                </a:lnTo>
                <a:lnTo>
                  <a:pt x="9918" y="5985"/>
                </a:lnTo>
                <a:lnTo>
                  <a:pt x="9965" y="5962"/>
                </a:lnTo>
                <a:lnTo>
                  <a:pt x="10006" y="5932"/>
                </a:lnTo>
                <a:lnTo>
                  <a:pt x="10047" y="5903"/>
                </a:lnTo>
                <a:lnTo>
                  <a:pt x="10082" y="5868"/>
                </a:lnTo>
                <a:lnTo>
                  <a:pt x="10111" y="5833"/>
                </a:lnTo>
                <a:lnTo>
                  <a:pt x="10141" y="5791"/>
                </a:lnTo>
                <a:lnTo>
                  <a:pt x="10164" y="5744"/>
                </a:lnTo>
                <a:lnTo>
                  <a:pt x="10188" y="5698"/>
                </a:lnTo>
                <a:lnTo>
                  <a:pt x="10200" y="5650"/>
                </a:lnTo>
                <a:lnTo>
                  <a:pt x="10211" y="5598"/>
                </a:lnTo>
                <a:lnTo>
                  <a:pt x="10217" y="5545"/>
                </a:lnTo>
                <a:lnTo>
                  <a:pt x="10217" y="5492"/>
                </a:lnTo>
                <a:lnTo>
                  <a:pt x="9959" y="534"/>
                </a:lnTo>
                <a:lnTo>
                  <a:pt x="9959" y="534"/>
                </a:lnTo>
                <a:lnTo>
                  <a:pt x="9953" y="482"/>
                </a:lnTo>
                <a:lnTo>
                  <a:pt x="9941" y="429"/>
                </a:lnTo>
                <a:lnTo>
                  <a:pt x="9924" y="376"/>
                </a:lnTo>
                <a:lnTo>
                  <a:pt x="9906" y="329"/>
                </a:lnTo>
                <a:lnTo>
                  <a:pt x="9883" y="282"/>
                </a:lnTo>
                <a:lnTo>
                  <a:pt x="9853" y="235"/>
                </a:lnTo>
                <a:lnTo>
                  <a:pt x="9818" y="194"/>
                </a:lnTo>
                <a:lnTo>
                  <a:pt x="9783" y="159"/>
                </a:lnTo>
                <a:lnTo>
                  <a:pt x="9742" y="123"/>
                </a:lnTo>
                <a:lnTo>
                  <a:pt x="9701" y="94"/>
                </a:lnTo>
                <a:lnTo>
                  <a:pt x="9654" y="65"/>
                </a:lnTo>
                <a:lnTo>
                  <a:pt x="9607" y="42"/>
                </a:lnTo>
                <a:lnTo>
                  <a:pt x="9554" y="24"/>
                </a:lnTo>
                <a:lnTo>
                  <a:pt x="9508" y="12"/>
                </a:lnTo>
                <a:lnTo>
                  <a:pt x="9454" y="6"/>
                </a:lnTo>
                <a:lnTo>
                  <a:pt x="9396" y="0"/>
                </a:lnTo>
                <a:lnTo>
                  <a:pt x="504" y="0"/>
                </a:lnTo>
              </a:path>
            </a:pathLst>
          </a:custGeom>
          <a:solidFill>
            <a:schemeClr val="bg1"/>
          </a:solidFill>
          <a:ln>
            <a:noFill/>
          </a:ln>
          <a:effectLst/>
        </p:spPr>
        <p:txBody>
          <a:bodyPr wrap="none" anchor="ctr"/>
          <a:lstStyle/>
          <a:p>
            <a:endParaRPr lang="de-DE"/>
          </a:p>
        </p:txBody>
      </p:sp>
      <p:sp>
        <p:nvSpPr>
          <p:cNvPr id="22" name="Freeform 2">
            <a:extLst>
              <a:ext uri="{FF2B5EF4-FFF2-40B4-BE49-F238E27FC236}">
                <a16:creationId xmlns:a16="http://schemas.microsoft.com/office/drawing/2014/main" id="{2C566661-16FC-4216-AC81-B53B23C38D3B}"/>
              </a:ext>
            </a:extLst>
          </p:cNvPr>
          <p:cNvSpPr>
            <a:spLocks noChangeArrowheads="1"/>
          </p:cNvSpPr>
          <p:nvPr/>
        </p:nvSpPr>
        <p:spPr bwMode="auto">
          <a:xfrm>
            <a:off x="-1915481" y="1159744"/>
            <a:ext cx="7509948" cy="3885222"/>
          </a:xfrm>
          <a:custGeom>
            <a:avLst/>
            <a:gdLst>
              <a:gd name="T0" fmla="*/ 0 w 10424"/>
              <a:gd name="T1" fmla="*/ 0 h 5393"/>
              <a:gd name="T2" fmla="*/ 252 w 10424"/>
              <a:gd name="T3" fmla="*/ 4858 h 5393"/>
              <a:gd name="T4" fmla="*/ 252 w 10424"/>
              <a:gd name="T5" fmla="*/ 4858 h 5393"/>
              <a:gd name="T6" fmla="*/ 258 w 10424"/>
              <a:gd name="T7" fmla="*/ 4911 h 5393"/>
              <a:gd name="T8" fmla="*/ 270 w 10424"/>
              <a:gd name="T9" fmla="*/ 4964 h 5393"/>
              <a:gd name="T10" fmla="*/ 287 w 10424"/>
              <a:gd name="T11" fmla="*/ 5016 h 5393"/>
              <a:gd name="T12" fmla="*/ 305 w 10424"/>
              <a:gd name="T13" fmla="*/ 5063 h 5393"/>
              <a:gd name="T14" fmla="*/ 328 w 10424"/>
              <a:gd name="T15" fmla="*/ 5110 h 5393"/>
              <a:gd name="T16" fmla="*/ 358 w 10424"/>
              <a:gd name="T17" fmla="*/ 5157 h 5393"/>
              <a:gd name="T18" fmla="*/ 393 w 10424"/>
              <a:gd name="T19" fmla="*/ 5198 h 5393"/>
              <a:gd name="T20" fmla="*/ 428 w 10424"/>
              <a:gd name="T21" fmla="*/ 5234 h 5393"/>
              <a:gd name="T22" fmla="*/ 469 w 10424"/>
              <a:gd name="T23" fmla="*/ 5269 h 5393"/>
              <a:gd name="T24" fmla="*/ 511 w 10424"/>
              <a:gd name="T25" fmla="*/ 5298 h 5393"/>
              <a:gd name="T26" fmla="*/ 557 w 10424"/>
              <a:gd name="T27" fmla="*/ 5327 h 5393"/>
              <a:gd name="T28" fmla="*/ 604 w 10424"/>
              <a:gd name="T29" fmla="*/ 5351 h 5393"/>
              <a:gd name="T30" fmla="*/ 651 w 10424"/>
              <a:gd name="T31" fmla="*/ 5369 h 5393"/>
              <a:gd name="T32" fmla="*/ 704 w 10424"/>
              <a:gd name="T33" fmla="*/ 5380 h 5393"/>
              <a:gd name="T34" fmla="*/ 757 w 10424"/>
              <a:gd name="T35" fmla="*/ 5386 h 5393"/>
              <a:gd name="T36" fmla="*/ 809 w 10424"/>
              <a:gd name="T37" fmla="*/ 5392 h 5393"/>
              <a:gd name="T38" fmla="*/ 9918 w 10424"/>
              <a:gd name="T39" fmla="*/ 5392 h 5393"/>
              <a:gd name="T40" fmla="*/ 9918 w 10424"/>
              <a:gd name="T41" fmla="*/ 5392 h 5393"/>
              <a:gd name="T42" fmla="*/ 9971 w 10424"/>
              <a:gd name="T43" fmla="*/ 5386 h 5393"/>
              <a:gd name="T44" fmla="*/ 10024 w 10424"/>
              <a:gd name="T45" fmla="*/ 5380 h 5393"/>
              <a:gd name="T46" fmla="*/ 10076 w 10424"/>
              <a:gd name="T47" fmla="*/ 5369 h 5393"/>
              <a:gd name="T48" fmla="*/ 10124 w 10424"/>
              <a:gd name="T49" fmla="*/ 5351 h 5393"/>
              <a:gd name="T50" fmla="*/ 10165 w 10424"/>
              <a:gd name="T51" fmla="*/ 5327 h 5393"/>
              <a:gd name="T52" fmla="*/ 10211 w 10424"/>
              <a:gd name="T53" fmla="*/ 5298 h 5393"/>
              <a:gd name="T54" fmla="*/ 10247 w 10424"/>
              <a:gd name="T55" fmla="*/ 5269 h 5393"/>
              <a:gd name="T56" fmla="*/ 10288 w 10424"/>
              <a:gd name="T57" fmla="*/ 5234 h 5393"/>
              <a:gd name="T58" fmla="*/ 10317 w 10424"/>
              <a:gd name="T59" fmla="*/ 5198 h 5393"/>
              <a:gd name="T60" fmla="*/ 10346 w 10424"/>
              <a:gd name="T61" fmla="*/ 5157 h 5393"/>
              <a:gd name="T62" fmla="*/ 10370 w 10424"/>
              <a:gd name="T63" fmla="*/ 5110 h 5393"/>
              <a:gd name="T64" fmla="*/ 10388 w 10424"/>
              <a:gd name="T65" fmla="*/ 5063 h 5393"/>
              <a:gd name="T66" fmla="*/ 10406 w 10424"/>
              <a:gd name="T67" fmla="*/ 5016 h 5393"/>
              <a:gd name="T68" fmla="*/ 10417 w 10424"/>
              <a:gd name="T69" fmla="*/ 4964 h 5393"/>
              <a:gd name="T70" fmla="*/ 10423 w 10424"/>
              <a:gd name="T71" fmla="*/ 4911 h 5393"/>
              <a:gd name="T72" fmla="*/ 10423 w 10424"/>
              <a:gd name="T73" fmla="*/ 4858 h 5393"/>
              <a:gd name="T74" fmla="*/ 10165 w 10424"/>
              <a:gd name="T75" fmla="*/ 0 h 5393"/>
              <a:gd name="T76" fmla="*/ 0 w 10424"/>
              <a:gd name="T77" fmla="*/ 0 h 5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24" h="5393">
                <a:moveTo>
                  <a:pt x="0" y="0"/>
                </a:moveTo>
                <a:lnTo>
                  <a:pt x="252" y="4858"/>
                </a:lnTo>
                <a:lnTo>
                  <a:pt x="252" y="4858"/>
                </a:lnTo>
                <a:lnTo>
                  <a:pt x="258" y="4911"/>
                </a:lnTo>
                <a:lnTo>
                  <a:pt x="270" y="4964"/>
                </a:lnTo>
                <a:lnTo>
                  <a:pt x="287" y="5016"/>
                </a:lnTo>
                <a:lnTo>
                  <a:pt x="305" y="5063"/>
                </a:lnTo>
                <a:lnTo>
                  <a:pt x="328" y="5110"/>
                </a:lnTo>
                <a:lnTo>
                  <a:pt x="358" y="5157"/>
                </a:lnTo>
                <a:lnTo>
                  <a:pt x="393" y="5198"/>
                </a:lnTo>
                <a:lnTo>
                  <a:pt x="428" y="5234"/>
                </a:lnTo>
                <a:lnTo>
                  <a:pt x="469" y="5269"/>
                </a:lnTo>
                <a:lnTo>
                  <a:pt x="511" y="5298"/>
                </a:lnTo>
                <a:lnTo>
                  <a:pt x="557" y="5327"/>
                </a:lnTo>
                <a:lnTo>
                  <a:pt x="604" y="5351"/>
                </a:lnTo>
                <a:lnTo>
                  <a:pt x="651" y="5369"/>
                </a:lnTo>
                <a:lnTo>
                  <a:pt x="704" y="5380"/>
                </a:lnTo>
                <a:lnTo>
                  <a:pt x="757" y="5386"/>
                </a:lnTo>
                <a:lnTo>
                  <a:pt x="809" y="5392"/>
                </a:lnTo>
                <a:lnTo>
                  <a:pt x="9918" y="5392"/>
                </a:lnTo>
                <a:lnTo>
                  <a:pt x="9918" y="5392"/>
                </a:lnTo>
                <a:lnTo>
                  <a:pt x="9971" y="5386"/>
                </a:lnTo>
                <a:lnTo>
                  <a:pt x="10024" y="5380"/>
                </a:lnTo>
                <a:lnTo>
                  <a:pt x="10076" y="5369"/>
                </a:lnTo>
                <a:lnTo>
                  <a:pt x="10124" y="5351"/>
                </a:lnTo>
                <a:lnTo>
                  <a:pt x="10165" y="5327"/>
                </a:lnTo>
                <a:lnTo>
                  <a:pt x="10211" y="5298"/>
                </a:lnTo>
                <a:lnTo>
                  <a:pt x="10247" y="5269"/>
                </a:lnTo>
                <a:lnTo>
                  <a:pt x="10288" y="5234"/>
                </a:lnTo>
                <a:lnTo>
                  <a:pt x="10317" y="5198"/>
                </a:lnTo>
                <a:lnTo>
                  <a:pt x="10346" y="5157"/>
                </a:lnTo>
                <a:lnTo>
                  <a:pt x="10370" y="5110"/>
                </a:lnTo>
                <a:lnTo>
                  <a:pt x="10388" y="5063"/>
                </a:lnTo>
                <a:lnTo>
                  <a:pt x="10406" y="5016"/>
                </a:lnTo>
                <a:lnTo>
                  <a:pt x="10417" y="4964"/>
                </a:lnTo>
                <a:lnTo>
                  <a:pt x="10423" y="4911"/>
                </a:lnTo>
                <a:lnTo>
                  <a:pt x="10423" y="4858"/>
                </a:lnTo>
                <a:lnTo>
                  <a:pt x="10165" y="0"/>
                </a:lnTo>
                <a:lnTo>
                  <a:pt x="0" y="0"/>
                </a:lnTo>
              </a:path>
            </a:pathLst>
          </a:custGeom>
          <a:solidFill>
            <a:schemeClr val="accent3"/>
          </a:solidFill>
          <a:ln>
            <a:noFill/>
          </a:ln>
          <a:effectLst/>
        </p:spPr>
        <p:txBody>
          <a:bodyPr wrap="none" anchor="ctr"/>
          <a:lstStyle/>
          <a:p>
            <a:endParaRPr lang="de-DE"/>
          </a:p>
        </p:txBody>
      </p:sp>
      <p:pic>
        <p:nvPicPr>
          <p:cNvPr id="23" name="Grafik 22">
            <a:extLst>
              <a:ext uri="{FF2B5EF4-FFF2-40B4-BE49-F238E27FC236}">
                <a16:creationId xmlns:a16="http://schemas.microsoft.com/office/drawing/2014/main" id="{3D36DCDD-CAC4-4EE4-9569-AE76DD0CA42F}"/>
              </a:ext>
            </a:extLst>
          </p:cNvPr>
          <p:cNvPicPr>
            <a:picLocks noChangeAspect="1"/>
          </p:cNvPicPr>
          <p:nvPr/>
        </p:nvPicPr>
        <p:blipFill>
          <a:blip r:embed="rId4">
            <a:alphaModFix amt="29000"/>
          </a:blip>
          <a:stretch>
            <a:fillRect/>
          </a:stretch>
        </p:blipFill>
        <p:spPr>
          <a:xfrm>
            <a:off x="-54356" y="1454944"/>
            <a:ext cx="5193915" cy="3120119"/>
          </a:xfrm>
          <a:prstGeom prst="rect">
            <a:avLst/>
          </a:prstGeom>
        </p:spPr>
      </p:pic>
      <p:sp>
        <p:nvSpPr>
          <p:cNvPr id="24" name="Textfeld 23">
            <a:extLst>
              <a:ext uri="{FF2B5EF4-FFF2-40B4-BE49-F238E27FC236}">
                <a16:creationId xmlns:a16="http://schemas.microsoft.com/office/drawing/2014/main" id="{F1FFC6C4-52C6-4D92-BAC8-E55F040A7DDE}"/>
              </a:ext>
            </a:extLst>
          </p:cNvPr>
          <p:cNvSpPr txBox="1"/>
          <p:nvPr/>
        </p:nvSpPr>
        <p:spPr bwMode="gray">
          <a:xfrm>
            <a:off x="695325" y="1683068"/>
            <a:ext cx="4444234" cy="3455644"/>
          </a:xfrm>
          <a:prstGeom prst="rect">
            <a:avLst/>
          </a:prstGeom>
          <a:noFill/>
        </p:spPr>
        <p:txBody>
          <a:bodyPr wrap="square" lIns="0" tIns="0" rIns="0" bIns="0" rtlCol="0">
            <a:noAutofit/>
          </a:bodyPr>
          <a:lstStyle/>
          <a:p>
            <a:pPr>
              <a:lnSpc>
                <a:spcPct val="90000"/>
              </a:lnSpc>
            </a:pPr>
            <a:r>
              <a:rPr lang="de-DE" sz="2000" dirty="0" err="1">
                <a:solidFill>
                  <a:schemeClr val="bg1"/>
                </a:solidFill>
                <a:latin typeface="+mj-lt"/>
              </a:rPr>
              <a:t>We</a:t>
            </a:r>
            <a:r>
              <a:rPr lang="de-DE" sz="2000" dirty="0">
                <a:solidFill>
                  <a:schemeClr val="bg1"/>
                </a:solidFill>
                <a:latin typeface="+mj-lt"/>
              </a:rPr>
              <a:t> </a:t>
            </a:r>
            <a:r>
              <a:rPr lang="de-DE" sz="2000" dirty="0" err="1">
                <a:solidFill>
                  <a:schemeClr val="bg1"/>
                </a:solidFill>
                <a:latin typeface="+mj-lt"/>
              </a:rPr>
              <a:t>aim</a:t>
            </a:r>
            <a:r>
              <a:rPr lang="de-DE" sz="2000" dirty="0">
                <a:solidFill>
                  <a:schemeClr val="bg1"/>
                </a:solidFill>
                <a:latin typeface="+mj-lt"/>
              </a:rPr>
              <a:t> </a:t>
            </a:r>
            <a:r>
              <a:rPr lang="de-DE" sz="2000" dirty="0" err="1">
                <a:solidFill>
                  <a:schemeClr val="bg1"/>
                </a:solidFill>
                <a:latin typeface="+mj-lt"/>
              </a:rPr>
              <a:t>to</a:t>
            </a:r>
            <a:r>
              <a:rPr lang="de-DE" sz="2000" dirty="0">
                <a:solidFill>
                  <a:schemeClr val="bg1"/>
                </a:solidFill>
                <a:latin typeface="+mj-lt"/>
              </a:rPr>
              <a:t> </a:t>
            </a:r>
            <a:r>
              <a:rPr lang="de-DE" sz="2000" dirty="0" err="1">
                <a:solidFill>
                  <a:schemeClr val="bg1"/>
                </a:solidFill>
                <a:latin typeface="+mj-lt"/>
              </a:rPr>
              <a:t>achieve</a:t>
            </a:r>
            <a:r>
              <a:rPr lang="de-DE" sz="2000" dirty="0">
                <a:solidFill>
                  <a:schemeClr val="bg1"/>
                </a:solidFill>
                <a:latin typeface="+mj-lt"/>
              </a:rPr>
              <a:t> </a:t>
            </a:r>
            <a:r>
              <a:rPr lang="de-DE" sz="2000" dirty="0" err="1">
                <a:solidFill>
                  <a:schemeClr val="bg1"/>
                </a:solidFill>
                <a:latin typeface="+mj-lt"/>
              </a:rPr>
              <a:t>the</a:t>
            </a:r>
            <a:r>
              <a:rPr lang="de-DE" sz="2000" dirty="0">
                <a:solidFill>
                  <a:schemeClr val="bg1"/>
                </a:solidFill>
                <a:latin typeface="+mj-lt"/>
              </a:rPr>
              <a:t> 1.5 </a:t>
            </a:r>
            <a:r>
              <a:rPr lang="de-DE" sz="2000" dirty="0" err="1">
                <a:solidFill>
                  <a:schemeClr val="bg1"/>
                </a:solidFill>
                <a:latin typeface="+mj-lt"/>
              </a:rPr>
              <a:t>degree</a:t>
            </a:r>
            <a:r>
              <a:rPr lang="de-DE" sz="2000" dirty="0">
                <a:solidFill>
                  <a:schemeClr val="bg1"/>
                </a:solidFill>
                <a:latin typeface="+mj-lt"/>
              </a:rPr>
              <a:t> </a:t>
            </a:r>
            <a:r>
              <a:rPr lang="de-DE" sz="2000" dirty="0" err="1">
                <a:solidFill>
                  <a:schemeClr val="bg1"/>
                </a:solidFill>
                <a:latin typeface="+mj-lt"/>
              </a:rPr>
              <a:t>target</a:t>
            </a:r>
            <a:r>
              <a:rPr lang="de-DE" sz="2000" dirty="0">
                <a:solidFill>
                  <a:schemeClr val="bg1"/>
                </a:solidFill>
                <a:latin typeface="+mj-lt"/>
              </a:rPr>
              <a:t> </a:t>
            </a:r>
            <a:r>
              <a:rPr lang="de-DE" sz="2000" dirty="0" err="1">
                <a:solidFill>
                  <a:schemeClr val="bg1"/>
                </a:solidFill>
                <a:latin typeface="+mj-lt"/>
              </a:rPr>
              <a:t>of</a:t>
            </a:r>
            <a:r>
              <a:rPr lang="de-DE" sz="2000" dirty="0">
                <a:solidFill>
                  <a:schemeClr val="bg1"/>
                </a:solidFill>
                <a:latin typeface="+mj-lt"/>
              </a:rPr>
              <a:t> </a:t>
            </a:r>
            <a:r>
              <a:rPr lang="de-DE" sz="2000" dirty="0" err="1">
                <a:solidFill>
                  <a:schemeClr val="bg1"/>
                </a:solidFill>
                <a:latin typeface="+mj-lt"/>
              </a:rPr>
              <a:t>the</a:t>
            </a:r>
            <a:r>
              <a:rPr lang="de-DE" sz="2000" dirty="0">
                <a:solidFill>
                  <a:schemeClr val="bg1"/>
                </a:solidFill>
                <a:latin typeface="+mj-lt"/>
              </a:rPr>
              <a:t> </a:t>
            </a:r>
            <a:r>
              <a:rPr lang="de-DE" sz="2000" dirty="0" err="1">
                <a:solidFill>
                  <a:schemeClr val="bg1"/>
                </a:solidFill>
                <a:latin typeface="+mj-lt"/>
              </a:rPr>
              <a:t>climate</a:t>
            </a:r>
            <a:r>
              <a:rPr lang="de-DE" sz="2000" dirty="0">
                <a:solidFill>
                  <a:schemeClr val="bg1"/>
                </a:solidFill>
                <a:latin typeface="+mj-lt"/>
              </a:rPr>
              <a:t> </a:t>
            </a:r>
            <a:r>
              <a:rPr lang="de-DE" sz="2000" dirty="0" err="1">
                <a:solidFill>
                  <a:schemeClr val="bg1"/>
                </a:solidFill>
                <a:latin typeface="+mj-lt"/>
              </a:rPr>
              <a:t>agreement</a:t>
            </a:r>
            <a:r>
              <a:rPr lang="de-DE" sz="2000" dirty="0">
                <a:solidFill>
                  <a:schemeClr val="bg1"/>
                </a:solidFill>
                <a:latin typeface="+mj-lt"/>
              </a:rPr>
              <a:t> - </a:t>
            </a:r>
            <a:r>
              <a:rPr lang="de-DE" sz="2000" b="1" dirty="0">
                <a:solidFill>
                  <a:schemeClr val="bg1"/>
                </a:solidFill>
              </a:rPr>
              <a:t>CO2 </a:t>
            </a:r>
            <a:r>
              <a:rPr lang="de-DE" sz="2000" b="1" dirty="0" err="1">
                <a:solidFill>
                  <a:schemeClr val="bg1"/>
                </a:solidFill>
              </a:rPr>
              <a:t>emissions</a:t>
            </a:r>
            <a:r>
              <a:rPr lang="de-DE" sz="2000" b="1" dirty="0">
                <a:solidFill>
                  <a:schemeClr val="bg1"/>
                </a:solidFill>
              </a:rPr>
              <a:t> </a:t>
            </a:r>
            <a:r>
              <a:rPr lang="de-DE" sz="2000" b="1" dirty="0" err="1">
                <a:solidFill>
                  <a:schemeClr val="bg1"/>
                </a:solidFill>
              </a:rPr>
              <a:t>neutrality</a:t>
            </a:r>
            <a:r>
              <a:rPr lang="de-DE" sz="2000" b="1" dirty="0">
                <a:solidFill>
                  <a:schemeClr val="bg1"/>
                </a:solidFill>
              </a:rPr>
              <a:t> </a:t>
            </a:r>
            <a:r>
              <a:rPr lang="de-DE" sz="2000" b="1" dirty="0" err="1">
                <a:solidFill>
                  <a:schemeClr val="bg1"/>
                </a:solidFill>
              </a:rPr>
              <a:t>by</a:t>
            </a:r>
            <a:r>
              <a:rPr lang="de-DE" sz="2000" b="1" dirty="0">
                <a:solidFill>
                  <a:schemeClr val="bg1"/>
                </a:solidFill>
              </a:rPr>
              <a:t> 2040.</a:t>
            </a:r>
          </a:p>
          <a:p>
            <a:pPr>
              <a:lnSpc>
                <a:spcPct val="90000"/>
              </a:lnSpc>
            </a:pPr>
            <a:endParaRPr lang="de-DE" sz="2000" dirty="0">
              <a:solidFill>
                <a:schemeClr val="bg1"/>
              </a:solidFill>
              <a:latin typeface="+mj-lt"/>
            </a:endParaRPr>
          </a:p>
          <a:p>
            <a:pPr>
              <a:lnSpc>
                <a:spcPct val="90000"/>
              </a:lnSpc>
            </a:pPr>
            <a:r>
              <a:rPr lang="de-DE" sz="2000" dirty="0" err="1">
                <a:solidFill>
                  <a:schemeClr val="bg1"/>
                </a:solidFill>
                <a:latin typeface="+mj-lt"/>
              </a:rPr>
              <a:t>Exercise</a:t>
            </a:r>
            <a:r>
              <a:rPr lang="de-DE" sz="2000" dirty="0">
                <a:solidFill>
                  <a:schemeClr val="bg1"/>
                </a:solidFill>
                <a:latin typeface="+mj-lt"/>
              </a:rPr>
              <a:t> </a:t>
            </a:r>
            <a:r>
              <a:rPr lang="de-DE" sz="2000" dirty="0" err="1">
                <a:solidFill>
                  <a:schemeClr val="bg1"/>
                </a:solidFill>
                <a:latin typeface="+mj-lt"/>
              </a:rPr>
              <a:t>corporate</a:t>
            </a:r>
            <a:r>
              <a:rPr lang="de-DE" sz="2000" dirty="0">
                <a:solidFill>
                  <a:schemeClr val="bg1"/>
                </a:solidFill>
                <a:latin typeface="+mj-lt"/>
              </a:rPr>
              <a:t> due </a:t>
            </a:r>
            <a:r>
              <a:rPr lang="de-DE" sz="2000" dirty="0" err="1">
                <a:solidFill>
                  <a:schemeClr val="bg1"/>
                </a:solidFill>
                <a:latin typeface="+mj-lt"/>
              </a:rPr>
              <a:t>diligence</a:t>
            </a:r>
            <a:r>
              <a:rPr lang="de-DE" sz="2000" dirty="0">
                <a:solidFill>
                  <a:schemeClr val="bg1"/>
                </a:solidFill>
                <a:latin typeface="+mj-lt"/>
              </a:rPr>
              <a:t> </a:t>
            </a:r>
            <a:r>
              <a:rPr lang="de-DE" sz="2000" dirty="0" err="1">
                <a:solidFill>
                  <a:schemeClr val="bg1"/>
                </a:solidFill>
                <a:latin typeface="+mj-lt"/>
              </a:rPr>
              <a:t>for</a:t>
            </a:r>
            <a:r>
              <a:rPr lang="de-DE" sz="2000" dirty="0">
                <a:solidFill>
                  <a:schemeClr val="bg1"/>
                </a:solidFill>
                <a:latin typeface="+mj-lt"/>
              </a:rPr>
              <a:t> </a:t>
            </a:r>
            <a:r>
              <a:rPr lang="de-DE" sz="2000" b="1" dirty="0">
                <a:solidFill>
                  <a:schemeClr val="bg1"/>
                </a:solidFill>
              </a:rPr>
              <a:t>fair </a:t>
            </a:r>
            <a:r>
              <a:rPr lang="de-DE" sz="2000" b="1" dirty="0" err="1">
                <a:solidFill>
                  <a:schemeClr val="bg1"/>
                </a:solidFill>
              </a:rPr>
              <a:t>working</a:t>
            </a:r>
            <a:r>
              <a:rPr lang="de-DE" sz="2000" b="1" dirty="0">
                <a:solidFill>
                  <a:schemeClr val="bg1"/>
                </a:solidFill>
              </a:rPr>
              <a:t> </a:t>
            </a:r>
            <a:r>
              <a:rPr lang="de-DE" sz="2000" b="1" dirty="0" err="1">
                <a:solidFill>
                  <a:schemeClr val="bg1"/>
                </a:solidFill>
              </a:rPr>
              <a:t>conditions</a:t>
            </a:r>
            <a:r>
              <a:rPr lang="de-DE" sz="2000" b="1" dirty="0">
                <a:solidFill>
                  <a:schemeClr val="bg1"/>
                </a:solidFill>
              </a:rPr>
              <a:t> </a:t>
            </a:r>
            <a:r>
              <a:rPr lang="de-DE" sz="2000" b="1" dirty="0" err="1">
                <a:solidFill>
                  <a:schemeClr val="bg1"/>
                </a:solidFill>
              </a:rPr>
              <a:t>and</a:t>
            </a:r>
            <a:r>
              <a:rPr lang="de-DE" sz="2000" b="1" dirty="0">
                <a:solidFill>
                  <a:schemeClr val="bg1"/>
                </a:solidFill>
              </a:rPr>
              <a:t> human </a:t>
            </a:r>
            <a:r>
              <a:rPr lang="de-DE" sz="2000" b="1" dirty="0" err="1">
                <a:solidFill>
                  <a:schemeClr val="bg1"/>
                </a:solidFill>
              </a:rPr>
              <a:t>rights</a:t>
            </a:r>
            <a:r>
              <a:rPr lang="de-DE" sz="2000" b="1" dirty="0">
                <a:solidFill>
                  <a:schemeClr val="bg1"/>
                </a:solidFill>
              </a:rPr>
              <a:t>.</a:t>
            </a:r>
          </a:p>
          <a:p>
            <a:pPr>
              <a:lnSpc>
                <a:spcPct val="90000"/>
              </a:lnSpc>
            </a:pPr>
            <a:endParaRPr lang="de-DE" sz="2000" dirty="0">
              <a:solidFill>
                <a:schemeClr val="bg1"/>
              </a:solidFill>
              <a:latin typeface="+mj-lt"/>
            </a:endParaRPr>
          </a:p>
          <a:p>
            <a:pPr>
              <a:lnSpc>
                <a:spcPct val="90000"/>
              </a:lnSpc>
            </a:pPr>
            <a:r>
              <a:rPr lang="de-DE" sz="2000" b="1" dirty="0" err="1">
                <a:solidFill>
                  <a:schemeClr val="bg1"/>
                </a:solidFill>
              </a:rPr>
              <a:t>Diversity</a:t>
            </a:r>
            <a:r>
              <a:rPr lang="de-DE" sz="2000" b="1" dirty="0">
                <a:solidFill>
                  <a:schemeClr val="bg1"/>
                </a:solidFill>
              </a:rPr>
              <a:t> &amp; </a:t>
            </a:r>
            <a:r>
              <a:rPr lang="de-DE" sz="2000" b="1" dirty="0" err="1">
                <a:solidFill>
                  <a:schemeClr val="bg1"/>
                </a:solidFill>
              </a:rPr>
              <a:t>equal</a:t>
            </a:r>
            <a:r>
              <a:rPr lang="de-DE" sz="2000" b="1" dirty="0">
                <a:solidFill>
                  <a:schemeClr val="bg1"/>
                </a:solidFill>
              </a:rPr>
              <a:t> </a:t>
            </a:r>
            <a:r>
              <a:rPr lang="de-DE" sz="2000" b="1" dirty="0" err="1">
                <a:solidFill>
                  <a:schemeClr val="bg1"/>
                </a:solidFill>
              </a:rPr>
              <a:t>opportunities</a:t>
            </a:r>
            <a:r>
              <a:rPr lang="de-DE" sz="2000" b="1" dirty="0">
                <a:solidFill>
                  <a:schemeClr val="bg1"/>
                </a:solidFill>
              </a:rPr>
              <a:t> </a:t>
            </a:r>
            <a:r>
              <a:rPr lang="de-DE" sz="2000" dirty="0">
                <a:solidFill>
                  <a:schemeClr val="bg1"/>
                </a:solidFill>
                <a:latin typeface="+mj-lt"/>
              </a:rPr>
              <a:t>- </a:t>
            </a:r>
            <a:r>
              <a:rPr lang="de-DE" sz="2000" dirty="0" err="1">
                <a:solidFill>
                  <a:schemeClr val="bg1"/>
                </a:solidFill>
                <a:latin typeface="+mj-lt"/>
              </a:rPr>
              <a:t>increase</a:t>
            </a:r>
            <a:r>
              <a:rPr lang="de-DE" sz="2000" dirty="0">
                <a:solidFill>
                  <a:schemeClr val="bg1"/>
                </a:solidFill>
                <a:latin typeface="+mj-lt"/>
              </a:rPr>
              <a:t> </a:t>
            </a:r>
            <a:r>
              <a:rPr lang="de-DE" sz="2000" dirty="0" err="1">
                <a:solidFill>
                  <a:schemeClr val="bg1"/>
                </a:solidFill>
                <a:latin typeface="+mj-lt"/>
              </a:rPr>
              <a:t>share</a:t>
            </a:r>
            <a:r>
              <a:rPr lang="de-DE" sz="2000" dirty="0">
                <a:solidFill>
                  <a:schemeClr val="bg1"/>
                </a:solidFill>
                <a:latin typeface="+mj-lt"/>
              </a:rPr>
              <a:t> </a:t>
            </a:r>
            <a:r>
              <a:rPr lang="de-DE" sz="2000" dirty="0" err="1">
                <a:solidFill>
                  <a:schemeClr val="bg1"/>
                </a:solidFill>
                <a:latin typeface="+mj-lt"/>
              </a:rPr>
              <a:t>of</a:t>
            </a:r>
            <a:r>
              <a:rPr lang="de-DE" sz="2000" dirty="0">
                <a:solidFill>
                  <a:schemeClr val="bg1"/>
                </a:solidFill>
                <a:latin typeface="+mj-lt"/>
              </a:rPr>
              <a:t> </a:t>
            </a:r>
            <a:r>
              <a:rPr lang="de-DE" sz="2000" dirty="0" err="1">
                <a:solidFill>
                  <a:schemeClr val="bg1"/>
                </a:solidFill>
                <a:latin typeface="+mj-lt"/>
              </a:rPr>
              <a:t>women</a:t>
            </a:r>
            <a:r>
              <a:rPr lang="de-DE" sz="2000" dirty="0">
                <a:solidFill>
                  <a:schemeClr val="bg1"/>
                </a:solidFill>
                <a:latin typeface="+mj-lt"/>
              </a:rPr>
              <a:t> in </a:t>
            </a:r>
            <a:r>
              <a:rPr lang="de-DE" sz="2000" dirty="0" err="1">
                <a:solidFill>
                  <a:schemeClr val="bg1"/>
                </a:solidFill>
                <a:latin typeface="+mj-lt"/>
              </a:rPr>
              <a:t>management</a:t>
            </a:r>
            <a:r>
              <a:rPr lang="de-DE" sz="2000" dirty="0">
                <a:solidFill>
                  <a:schemeClr val="bg1"/>
                </a:solidFill>
                <a:latin typeface="+mj-lt"/>
              </a:rPr>
              <a:t> </a:t>
            </a:r>
            <a:r>
              <a:rPr lang="de-DE" sz="2000" dirty="0" err="1">
                <a:solidFill>
                  <a:schemeClr val="bg1"/>
                </a:solidFill>
                <a:latin typeface="+mj-lt"/>
              </a:rPr>
              <a:t>positions</a:t>
            </a:r>
            <a:r>
              <a:rPr lang="de-DE" sz="2000" dirty="0">
                <a:solidFill>
                  <a:schemeClr val="bg1"/>
                </a:solidFill>
                <a:latin typeface="+mj-lt"/>
              </a:rPr>
              <a:t> </a:t>
            </a:r>
            <a:r>
              <a:rPr lang="de-DE" sz="2000" dirty="0" err="1">
                <a:solidFill>
                  <a:schemeClr val="bg1"/>
                </a:solidFill>
                <a:latin typeface="+mj-lt"/>
              </a:rPr>
              <a:t>to</a:t>
            </a:r>
            <a:r>
              <a:rPr lang="de-DE" sz="2000" dirty="0">
                <a:solidFill>
                  <a:schemeClr val="bg1"/>
                </a:solidFill>
                <a:latin typeface="+mj-lt"/>
              </a:rPr>
              <a:t> 20% </a:t>
            </a:r>
            <a:r>
              <a:rPr lang="de-DE" sz="2000" dirty="0" err="1">
                <a:solidFill>
                  <a:schemeClr val="bg1"/>
                </a:solidFill>
                <a:latin typeface="+mj-lt"/>
              </a:rPr>
              <a:t>by</a:t>
            </a:r>
            <a:r>
              <a:rPr lang="de-DE" sz="2000" dirty="0">
                <a:solidFill>
                  <a:schemeClr val="bg1"/>
                </a:solidFill>
                <a:latin typeface="+mj-lt"/>
              </a:rPr>
              <a:t> 2030</a:t>
            </a:r>
            <a:endParaRPr lang="de-DE" dirty="0">
              <a:solidFill>
                <a:schemeClr val="bg1"/>
              </a:solidFill>
              <a:latin typeface="+mj-lt"/>
            </a:endParaRPr>
          </a:p>
        </p:txBody>
      </p:sp>
      <p:sp>
        <p:nvSpPr>
          <p:cNvPr id="25" name="Textfeld 24">
            <a:extLst>
              <a:ext uri="{FF2B5EF4-FFF2-40B4-BE49-F238E27FC236}">
                <a16:creationId xmlns:a16="http://schemas.microsoft.com/office/drawing/2014/main" id="{6999BE87-6E62-46F0-93E9-149A113E9039}"/>
              </a:ext>
            </a:extLst>
          </p:cNvPr>
          <p:cNvSpPr txBox="1"/>
          <p:nvPr/>
        </p:nvSpPr>
        <p:spPr bwMode="gray">
          <a:xfrm>
            <a:off x="5905240" y="3132696"/>
            <a:ext cx="4031240" cy="3654170"/>
          </a:xfrm>
          <a:prstGeom prst="rect">
            <a:avLst/>
          </a:prstGeom>
          <a:noFill/>
        </p:spPr>
        <p:txBody>
          <a:bodyPr wrap="square" lIns="0" tIns="0" rIns="0" bIns="0" rtlCol="0">
            <a:noAutofit/>
          </a:bodyPr>
          <a:lstStyle/>
          <a:p>
            <a:pPr lvl="0">
              <a:lnSpc>
                <a:spcPct val="107000"/>
              </a:lnSpc>
              <a:spcAft>
                <a:spcPts val="800"/>
              </a:spcAft>
            </a:pPr>
            <a:r>
              <a:rPr lang="de-DE" sz="2000" b="1" dirty="0" err="1">
                <a:latin typeface="+mj-lt"/>
                <a:ea typeface="Calibri"/>
                <a:cs typeface="Calibri"/>
              </a:rPr>
              <a:t>Measures</a:t>
            </a:r>
            <a:r>
              <a:rPr lang="de-DE" sz="2000" b="1" dirty="0">
                <a:latin typeface="+mj-lt"/>
                <a:ea typeface="Calibri"/>
                <a:cs typeface="Calibri"/>
              </a:rPr>
              <a:t> for 2022</a:t>
            </a:r>
          </a:p>
          <a:p>
            <a:pPr marL="342900" lvl="0" indent="-342900">
              <a:lnSpc>
                <a:spcPct val="107000"/>
              </a:lnSpc>
              <a:spcAft>
                <a:spcPts val="800"/>
              </a:spcAft>
              <a:buClr>
                <a:schemeClr val="accent2"/>
              </a:buClr>
              <a:buFont typeface="Arial" panose="020B0604020202020204" pitchFamily="34" charset="0"/>
              <a:buChar char="•"/>
            </a:pPr>
            <a:r>
              <a:rPr lang="de-DE" dirty="0" err="1">
                <a:latin typeface="+mj-lt"/>
                <a:ea typeface="Calibri"/>
                <a:cs typeface="Calibri"/>
              </a:rPr>
              <a:t>Use</a:t>
            </a:r>
            <a:r>
              <a:rPr lang="de-DE" dirty="0">
                <a:latin typeface="+mj-lt"/>
                <a:ea typeface="Calibri"/>
                <a:cs typeface="Calibri"/>
              </a:rPr>
              <a:t> </a:t>
            </a:r>
            <a:r>
              <a:rPr lang="de-DE" dirty="0" err="1">
                <a:latin typeface="+mj-lt"/>
                <a:ea typeface="Calibri"/>
                <a:cs typeface="Calibri"/>
              </a:rPr>
              <a:t>of</a:t>
            </a:r>
            <a:r>
              <a:rPr lang="de-DE" dirty="0">
                <a:latin typeface="+mj-lt"/>
                <a:ea typeface="Calibri"/>
                <a:cs typeface="Calibri"/>
              </a:rPr>
              <a:t> </a:t>
            </a:r>
            <a:r>
              <a:rPr lang="de-DE" dirty="0" err="1">
                <a:latin typeface="+mj-lt"/>
                <a:ea typeface="Calibri"/>
                <a:cs typeface="Calibri"/>
              </a:rPr>
              <a:t>renewable</a:t>
            </a:r>
            <a:r>
              <a:rPr lang="de-DE" dirty="0">
                <a:latin typeface="+mj-lt"/>
                <a:ea typeface="Calibri"/>
                <a:cs typeface="Calibri"/>
              </a:rPr>
              <a:t> </a:t>
            </a:r>
            <a:r>
              <a:rPr lang="de-DE" dirty="0" err="1">
                <a:latin typeface="+mj-lt"/>
                <a:ea typeface="Calibri"/>
                <a:cs typeface="Calibri"/>
              </a:rPr>
              <a:t>energies</a:t>
            </a:r>
            <a:endParaRPr lang="de-DE" dirty="0">
              <a:latin typeface="+mj-lt"/>
              <a:ea typeface="Calibri"/>
              <a:cs typeface="Calibri"/>
            </a:endParaRPr>
          </a:p>
          <a:p>
            <a:pPr marL="342900" lvl="0" indent="-342900">
              <a:lnSpc>
                <a:spcPct val="107000"/>
              </a:lnSpc>
              <a:spcAft>
                <a:spcPts val="800"/>
              </a:spcAft>
              <a:buClr>
                <a:schemeClr val="accent2"/>
              </a:buClr>
              <a:buFont typeface="Arial" panose="020B0604020202020204" pitchFamily="34" charset="0"/>
              <a:buChar char="•"/>
            </a:pPr>
            <a:r>
              <a:rPr lang="de-DE" dirty="0">
                <a:latin typeface="+mj-lt"/>
                <a:ea typeface="Calibri"/>
                <a:cs typeface="Calibri"/>
              </a:rPr>
              <a:t>Development </a:t>
            </a:r>
            <a:r>
              <a:rPr lang="de-DE" dirty="0" err="1">
                <a:latin typeface="+mj-lt"/>
                <a:ea typeface="Calibri"/>
                <a:cs typeface="Calibri"/>
              </a:rPr>
              <a:t>of</a:t>
            </a:r>
            <a:r>
              <a:rPr lang="de-DE" dirty="0">
                <a:latin typeface="+mj-lt"/>
                <a:ea typeface="Calibri"/>
                <a:cs typeface="Calibri"/>
              </a:rPr>
              <a:t> </a:t>
            </a:r>
            <a:r>
              <a:rPr lang="de-DE" dirty="0" err="1">
                <a:latin typeface="+mj-lt"/>
                <a:ea typeface="Calibri"/>
                <a:cs typeface="Calibri"/>
              </a:rPr>
              <a:t>sustainable</a:t>
            </a:r>
            <a:r>
              <a:rPr lang="de-DE" dirty="0">
                <a:latin typeface="+mj-lt"/>
                <a:ea typeface="Calibri"/>
                <a:cs typeface="Calibri"/>
              </a:rPr>
              <a:t> </a:t>
            </a:r>
            <a:br>
              <a:rPr lang="de-DE" dirty="0">
                <a:latin typeface="+mj-lt"/>
                <a:ea typeface="Calibri"/>
                <a:cs typeface="Calibri"/>
              </a:rPr>
            </a:br>
            <a:r>
              <a:rPr lang="de-DE" dirty="0" err="1">
                <a:latin typeface="+mj-lt"/>
                <a:ea typeface="Calibri"/>
                <a:cs typeface="Calibri"/>
              </a:rPr>
              <a:t>product</a:t>
            </a:r>
            <a:r>
              <a:rPr lang="de-DE" dirty="0">
                <a:latin typeface="+mj-lt"/>
                <a:ea typeface="Calibri"/>
                <a:cs typeface="Calibri"/>
              </a:rPr>
              <a:t> </a:t>
            </a:r>
            <a:r>
              <a:rPr lang="de-DE" dirty="0" err="1">
                <a:latin typeface="+mj-lt"/>
                <a:ea typeface="Calibri"/>
                <a:cs typeface="Calibri"/>
              </a:rPr>
              <a:t>solutions</a:t>
            </a:r>
            <a:endParaRPr lang="de-DE" dirty="0">
              <a:latin typeface="+mj-lt"/>
              <a:ea typeface="Calibri"/>
              <a:cs typeface="Calibri"/>
            </a:endParaRPr>
          </a:p>
          <a:p>
            <a:pPr marL="342900" lvl="0" indent="-342900">
              <a:lnSpc>
                <a:spcPct val="107000"/>
              </a:lnSpc>
              <a:spcAft>
                <a:spcPts val="800"/>
              </a:spcAft>
              <a:buClr>
                <a:schemeClr val="accent2"/>
              </a:buClr>
              <a:buFont typeface="Arial" panose="020B0604020202020204" pitchFamily="34" charset="0"/>
              <a:buChar char="•"/>
            </a:pPr>
            <a:r>
              <a:rPr lang="de-DE" dirty="0" err="1">
                <a:latin typeface="+mj-lt"/>
                <a:ea typeface="Calibri"/>
                <a:cs typeface="Calibri"/>
              </a:rPr>
              <a:t>Increase</a:t>
            </a:r>
            <a:r>
              <a:rPr lang="de-DE" dirty="0">
                <a:latin typeface="+mj-lt"/>
                <a:ea typeface="Calibri"/>
                <a:cs typeface="Calibri"/>
              </a:rPr>
              <a:t> </a:t>
            </a:r>
            <a:r>
              <a:rPr lang="de-DE" dirty="0" err="1">
                <a:latin typeface="+mj-lt"/>
                <a:ea typeface="Calibri"/>
                <a:cs typeface="Calibri"/>
              </a:rPr>
              <a:t>energy</a:t>
            </a:r>
            <a:r>
              <a:rPr lang="de-DE" dirty="0">
                <a:latin typeface="+mj-lt"/>
                <a:ea typeface="Calibri"/>
                <a:cs typeface="Calibri"/>
              </a:rPr>
              <a:t> </a:t>
            </a:r>
            <a:r>
              <a:rPr lang="de-DE" dirty="0" err="1">
                <a:latin typeface="+mj-lt"/>
                <a:ea typeface="Calibri"/>
                <a:cs typeface="Calibri"/>
              </a:rPr>
              <a:t>and</a:t>
            </a:r>
            <a:r>
              <a:rPr lang="de-DE" dirty="0">
                <a:latin typeface="+mj-lt"/>
                <a:ea typeface="Calibri"/>
                <a:cs typeface="Calibri"/>
              </a:rPr>
              <a:t> </a:t>
            </a:r>
            <a:br>
              <a:rPr lang="de-DE" dirty="0">
                <a:latin typeface="+mj-lt"/>
                <a:ea typeface="Calibri"/>
                <a:cs typeface="Calibri"/>
              </a:rPr>
            </a:br>
            <a:r>
              <a:rPr lang="de-DE" dirty="0">
                <a:latin typeface="+mj-lt"/>
                <a:ea typeface="Calibri"/>
                <a:cs typeface="Calibri"/>
              </a:rPr>
              <a:t>material </a:t>
            </a:r>
            <a:r>
              <a:rPr lang="de-DE" dirty="0" err="1">
                <a:latin typeface="+mj-lt"/>
                <a:ea typeface="Calibri"/>
                <a:cs typeface="Calibri"/>
              </a:rPr>
              <a:t>efficiency</a:t>
            </a:r>
            <a:endParaRPr lang="de-DE" dirty="0">
              <a:latin typeface="+mj-lt"/>
              <a:ea typeface="Calibri"/>
              <a:cs typeface="Calibri"/>
            </a:endParaRPr>
          </a:p>
          <a:p>
            <a:pPr marL="342900" lvl="0" indent="-342900">
              <a:lnSpc>
                <a:spcPct val="107000"/>
              </a:lnSpc>
              <a:spcAft>
                <a:spcPts val="800"/>
              </a:spcAft>
              <a:buClr>
                <a:schemeClr val="accent2"/>
              </a:buClr>
              <a:buFont typeface="Arial" panose="020B0604020202020204" pitchFamily="34" charset="0"/>
              <a:buChar char="•"/>
            </a:pPr>
            <a:r>
              <a:rPr lang="de-DE" dirty="0" err="1">
                <a:latin typeface="+mj-lt"/>
                <a:ea typeface="Calibri"/>
                <a:cs typeface="Calibri"/>
              </a:rPr>
              <a:t>Waste</a:t>
            </a:r>
            <a:r>
              <a:rPr lang="de-DE" dirty="0">
                <a:latin typeface="+mj-lt"/>
                <a:ea typeface="Calibri"/>
                <a:cs typeface="Calibri"/>
              </a:rPr>
              <a:t> </a:t>
            </a:r>
            <a:r>
              <a:rPr lang="de-DE" dirty="0" err="1">
                <a:latin typeface="+mj-lt"/>
                <a:ea typeface="Calibri"/>
                <a:cs typeface="Calibri"/>
              </a:rPr>
              <a:t>prevention</a:t>
            </a:r>
            <a:r>
              <a:rPr lang="de-DE" dirty="0">
                <a:latin typeface="+mj-lt"/>
                <a:ea typeface="Calibri"/>
                <a:cs typeface="Calibri"/>
              </a:rPr>
              <a:t> &amp; </a:t>
            </a:r>
            <a:r>
              <a:rPr lang="de-DE" dirty="0" err="1">
                <a:latin typeface="+mj-lt"/>
                <a:ea typeface="Calibri"/>
                <a:cs typeface="Calibri"/>
              </a:rPr>
              <a:t>recycling</a:t>
            </a:r>
            <a:endParaRPr lang="de-DE" dirty="0">
              <a:latin typeface="+mj-lt"/>
              <a:ea typeface="Calibri"/>
              <a:cs typeface="Calibri"/>
            </a:endParaRPr>
          </a:p>
        </p:txBody>
      </p:sp>
    </p:spTree>
    <p:extLst>
      <p:ext uri="{BB962C8B-B14F-4D97-AF65-F5344CB8AC3E}">
        <p14:creationId xmlns:p14="http://schemas.microsoft.com/office/powerpoint/2010/main" val="1618506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6"/>
          </p:nvPr>
        </p:nvPicPr>
        <p:blipFill rotWithShape="1">
          <a:blip r:embed="rId3">
            <a:extLst>
              <a:ext uri="{28A0092B-C50C-407E-A947-70E740481C1C}">
                <a14:useLocalDpi xmlns:a14="http://schemas.microsoft.com/office/drawing/2010/main"/>
              </a:ext>
            </a:extLst>
          </a:blip>
          <a:srcRect/>
          <a:stretch/>
        </p:blipFill>
        <p:spPr/>
      </p:pic>
      <p:sp>
        <p:nvSpPr>
          <p:cNvPr id="3" name="Textplatzhalter 2">
            <a:extLst>
              <a:ext uri="{FF2B5EF4-FFF2-40B4-BE49-F238E27FC236}">
                <a16:creationId xmlns:a16="http://schemas.microsoft.com/office/drawing/2014/main" id="{4BFDDED7-4872-7B41-994B-5E82997037AD}"/>
              </a:ext>
            </a:extLst>
          </p:cNvPr>
          <p:cNvSpPr>
            <a:spLocks noGrp="1"/>
          </p:cNvSpPr>
          <p:nvPr>
            <p:ph type="body" sz="quarter" idx="17"/>
          </p:nvPr>
        </p:nvSpPr>
        <p:spPr>
          <a:xfrm>
            <a:off x="0" y="1449388"/>
            <a:ext cx="6767618" cy="3965891"/>
          </a:xfrm>
        </p:spPr>
        <p:txBody>
          <a:bodyPr/>
          <a:lstStyle/>
          <a:p>
            <a:pPr marL="342900" indent="-342900">
              <a:buClr>
                <a:schemeClr val="accent2"/>
              </a:buClr>
              <a:buFont typeface="Arial" panose="020B0604020202020204" pitchFamily="34" charset="0"/>
              <a:buChar char="•"/>
            </a:pPr>
            <a:r>
              <a:rPr lang="de-DE" sz="1800" b="1" dirty="0"/>
              <a:t>Assembly</a:t>
            </a:r>
          </a:p>
          <a:p>
            <a:pPr marL="342900" indent="-342900">
              <a:buClr>
                <a:schemeClr val="accent2"/>
              </a:buClr>
              <a:buFont typeface="Arial" panose="020B0604020202020204" pitchFamily="34" charset="0"/>
              <a:buChar char="•"/>
            </a:pPr>
            <a:r>
              <a:rPr lang="de-DE" sz="1800" b="1" dirty="0"/>
              <a:t>Cut &amp; </a:t>
            </a:r>
            <a:r>
              <a:rPr lang="de-DE" sz="1800" b="1" dirty="0" err="1"/>
              <a:t>sew</a:t>
            </a:r>
            <a:endParaRPr lang="de-DE" sz="1800" dirty="0"/>
          </a:p>
          <a:p>
            <a:pPr marL="342900" indent="-342900">
              <a:buClr>
                <a:schemeClr val="accent2"/>
              </a:buClr>
              <a:buFont typeface="Arial" panose="020B0604020202020204" pitchFamily="34" charset="0"/>
              <a:buChar char="•"/>
            </a:pPr>
            <a:r>
              <a:rPr lang="de-DE" sz="1800" b="1" dirty="0" err="1"/>
              <a:t>Metal</a:t>
            </a:r>
            <a:r>
              <a:rPr lang="de-DE" sz="1800" b="1" dirty="0"/>
              <a:t> </a:t>
            </a:r>
            <a:r>
              <a:rPr lang="de-DE" sz="1800" b="1" dirty="0" err="1"/>
              <a:t>processing</a:t>
            </a:r>
            <a:endParaRPr lang="de-DE" sz="1800" dirty="0"/>
          </a:p>
          <a:p>
            <a:pPr marL="342900" indent="-342900">
              <a:buClr>
                <a:schemeClr val="accent2"/>
              </a:buClr>
              <a:buFont typeface="Arial" panose="020B0604020202020204" pitchFamily="34" charset="0"/>
              <a:buChar char="•"/>
            </a:pPr>
            <a:r>
              <a:rPr lang="de-DE" sz="1800" b="1" dirty="0" err="1"/>
              <a:t>Tubes</a:t>
            </a:r>
            <a:r>
              <a:rPr lang="de-DE" sz="1800" b="1" dirty="0"/>
              <a:t> &amp; </a:t>
            </a:r>
            <a:r>
              <a:rPr lang="de-DE" sz="1800" b="1" dirty="0" err="1"/>
              <a:t>frames</a:t>
            </a:r>
            <a:endParaRPr lang="de-DE" sz="1800" dirty="0"/>
          </a:p>
          <a:p>
            <a:pPr marL="342900" indent="-342900">
              <a:buClr>
                <a:schemeClr val="accent2"/>
              </a:buClr>
              <a:buFont typeface="Arial" panose="020B0604020202020204" pitchFamily="34" charset="0"/>
              <a:buChar char="•"/>
            </a:pPr>
            <a:r>
              <a:rPr lang="de-DE" sz="1800" b="1" dirty="0" err="1"/>
              <a:t>Foaming</a:t>
            </a:r>
            <a:endParaRPr lang="de-DE" sz="1800" b="1" dirty="0"/>
          </a:p>
          <a:p>
            <a:pPr marL="342900" indent="-342900">
              <a:buClr>
                <a:schemeClr val="accent2"/>
              </a:buClr>
              <a:buFont typeface="Arial" panose="020B0604020202020204" pitchFamily="34" charset="0"/>
              <a:buChar char="•"/>
            </a:pPr>
            <a:r>
              <a:rPr lang="de-DE" sz="1800" b="1" dirty="0"/>
              <a:t>Surface </a:t>
            </a:r>
            <a:r>
              <a:rPr lang="de-DE" sz="1800" b="1" dirty="0" err="1"/>
              <a:t>treatment</a:t>
            </a:r>
            <a:endParaRPr lang="de-DE" sz="1800" b="1" dirty="0"/>
          </a:p>
          <a:p>
            <a:pPr marL="342900" indent="-342900">
              <a:buClr>
                <a:schemeClr val="accent2"/>
              </a:buClr>
              <a:buFont typeface="Arial" panose="020B0604020202020204" pitchFamily="34" charset="0"/>
              <a:buChar char="•"/>
            </a:pPr>
            <a:r>
              <a:rPr lang="de-DE" sz="1800" b="1" dirty="0" err="1"/>
              <a:t>Joining</a:t>
            </a:r>
            <a:r>
              <a:rPr lang="de-DE" sz="1800" b="1" dirty="0"/>
              <a:t> </a:t>
            </a:r>
            <a:r>
              <a:rPr lang="de-DE" sz="1800" b="1" dirty="0" err="1"/>
              <a:t>technology</a:t>
            </a:r>
            <a:r>
              <a:rPr lang="de-DE" sz="1800" b="1" dirty="0"/>
              <a:t> (</a:t>
            </a:r>
            <a:r>
              <a:rPr lang="de-DE" sz="1800" b="1" dirty="0" err="1"/>
              <a:t>plastics</a:t>
            </a:r>
            <a:r>
              <a:rPr lang="de-DE" sz="1800" b="1" dirty="0"/>
              <a:t>)</a:t>
            </a:r>
          </a:p>
          <a:p>
            <a:pPr marL="342900" indent="-342900">
              <a:buClr>
                <a:schemeClr val="accent2"/>
              </a:buClr>
              <a:buFont typeface="Arial" panose="020B0604020202020204" pitchFamily="34" charset="0"/>
              <a:buChar char="•"/>
            </a:pPr>
            <a:r>
              <a:rPr lang="de-DE" sz="1800" b="1" dirty="0" err="1"/>
              <a:t>Lamination</a:t>
            </a:r>
            <a:endParaRPr lang="de-DE" sz="1800" b="1" dirty="0"/>
          </a:p>
          <a:p>
            <a:pPr marL="342900" indent="-342900">
              <a:buClr>
                <a:schemeClr val="accent2"/>
              </a:buClr>
              <a:buFont typeface="Arial" panose="020B0604020202020204" pitchFamily="34" charset="0"/>
              <a:buChar char="•"/>
            </a:pPr>
            <a:r>
              <a:rPr lang="de-DE" sz="1800" b="1" dirty="0" err="1"/>
              <a:t>Injection</a:t>
            </a:r>
            <a:r>
              <a:rPr lang="de-DE" sz="1800" b="1" dirty="0"/>
              <a:t> </a:t>
            </a:r>
            <a:r>
              <a:rPr lang="de-DE" sz="1800" b="1" dirty="0" err="1"/>
              <a:t>moulding</a:t>
            </a:r>
            <a:endParaRPr lang="de-DE" sz="1800" dirty="0"/>
          </a:p>
          <a:p>
            <a:pPr marL="342900" indent="-342900">
              <a:buClr>
                <a:schemeClr val="accent2"/>
              </a:buClr>
              <a:buFont typeface="Arial" panose="020B0604020202020204" pitchFamily="34" charset="0"/>
              <a:buChar char="•"/>
            </a:pPr>
            <a:r>
              <a:rPr lang="de-DE" sz="1800" dirty="0"/>
              <a:t>Vacuum </a:t>
            </a:r>
            <a:r>
              <a:rPr lang="de-DE" sz="1800" b="1" dirty="0" err="1"/>
              <a:t>thermoforming</a:t>
            </a:r>
            <a:r>
              <a:rPr lang="de-DE" sz="1800" b="1" dirty="0"/>
              <a:t> </a:t>
            </a:r>
            <a:r>
              <a:rPr lang="de-DE" sz="1800" b="1" dirty="0" err="1"/>
              <a:t>processes</a:t>
            </a:r>
            <a:r>
              <a:rPr lang="de-DE" sz="1800" b="1" dirty="0"/>
              <a:t> </a:t>
            </a:r>
            <a:r>
              <a:rPr lang="de-DE" sz="1800" dirty="0" err="1"/>
              <a:t>for</a:t>
            </a:r>
            <a:r>
              <a:rPr lang="de-DE" sz="1800" dirty="0"/>
              <a:t> </a:t>
            </a:r>
            <a:r>
              <a:rPr lang="de-DE" sz="1800" dirty="0" err="1"/>
              <a:t>glass</a:t>
            </a:r>
            <a:r>
              <a:rPr lang="de-DE" sz="1800" dirty="0"/>
              <a:t> </a:t>
            </a:r>
            <a:r>
              <a:rPr lang="de-DE" sz="1800" dirty="0" err="1"/>
              <a:t>applications</a:t>
            </a:r>
            <a:br>
              <a:rPr lang="de-DE" sz="1800" dirty="0"/>
            </a:br>
            <a:endParaRPr lang="de-DE" sz="1800" dirty="0"/>
          </a:p>
          <a:p>
            <a:pPr marL="558900" lvl="1" indent="-342900"/>
            <a:endParaRPr lang="de-DE" sz="1800" dirty="0"/>
          </a:p>
          <a:p>
            <a:pPr marL="342900" indent="-342900">
              <a:buClr>
                <a:schemeClr val="accent2"/>
              </a:buClr>
              <a:buFont typeface="Arial" panose="020B0604020202020204" pitchFamily="34" charset="0"/>
              <a:buChar char="•"/>
            </a:pPr>
            <a:endParaRPr lang="de-DE" sz="1800" dirty="0"/>
          </a:p>
          <a:p>
            <a:pPr marL="342900" indent="-342900">
              <a:buClr>
                <a:schemeClr val="accent2"/>
              </a:buClr>
              <a:buFont typeface="Arial" panose="020B0604020202020204" pitchFamily="34" charset="0"/>
              <a:buChar char="•"/>
            </a:pPr>
            <a:endParaRPr lang="de-DE" sz="1800" dirty="0"/>
          </a:p>
          <a:p>
            <a:endParaRPr lang="de-DE" sz="1800" dirty="0"/>
          </a:p>
          <a:p>
            <a:endParaRPr lang="de-DE" dirty="0"/>
          </a:p>
        </p:txBody>
      </p:sp>
      <p:sp>
        <p:nvSpPr>
          <p:cNvPr id="9"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a:t>Manufacturing Technologies</a:t>
            </a:r>
          </a:p>
        </p:txBody>
      </p:sp>
      <p:sp>
        <p:nvSpPr>
          <p:cNvPr id="12" name="Untertitel 5">
            <a:extLst>
              <a:ext uri="{FF2B5EF4-FFF2-40B4-BE49-F238E27FC236}">
                <a16:creationId xmlns:a16="http://schemas.microsoft.com/office/drawing/2014/main" id="{7B65D0AE-803F-8249-ABF3-31A9369D4667}"/>
              </a:ext>
            </a:extLst>
          </p:cNvPr>
          <p:cNvSpPr txBox="1">
            <a:spLocks/>
          </p:cNvSpPr>
          <p:nvPr/>
        </p:nvSpPr>
        <p:spPr>
          <a:xfrm>
            <a:off x="673896" y="699295"/>
            <a:ext cx="9346404" cy="246062"/>
          </a:xfrm>
          <a:prstGeom prst="rect">
            <a:avLst/>
          </a:prstGeom>
        </p:spPr>
        <p:txBody>
          <a:bodyPr lIns="0" tIns="0" rIns="0" bIns="0"/>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Corporate Presentation</a:t>
            </a:r>
          </a:p>
        </p:txBody>
      </p:sp>
    </p:spTree>
    <p:extLst>
      <p:ext uri="{BB962C8B-B14F-4D97-AF65-F5344CB8AC3E}">
        <p14:creationId xmlns:p14="http://schemas.microsoft.com/office/powerpoint/2010/main" val="200368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3516DAB5-ABE8-40AC-8717-6A9CBB664B88}"/>
              </a:ext>
            </a:extLst>
          </p:cNvPr>
          <p:cNvSpPr>
            <a:spLocks noGrp="1"/>
          </p:cNvSpPr>
          <p:nvPr>
            <p:ph type="dt" sz="half" idx="10"/>
          </p:nvPr>
        </p:nvSpPr>
        <p:spPr bwMode="gray">
          <a:xfrm>
            <a:off x="695325" y="6520635"/>
            <a:ext cx="647700" cy="146050"/>
          </a:xfrm>
        </p:spPr>
        <p:txBody>
          <a:bodyPr/>
          <a:lstStyle/>
          <a:p>
            <a:r>
              <a:rPr lang="de-DE"/>
              <a:t>11 / 2021</a:t>
            </a:r>
          </a:p>
        </p:txBody>
      </p:sp>
      <p:sp>
        <p:nvSpPr>
          <p:cNvPr id="5" name="Fußzeilenplatzhalter 4">
            <a:extLst>
              <a:ext uri="{FF2B5EF4-FFF2-40B4-BE49-F238E27FC236}">
                <a16:creationId xmlns:a16="http://schemas.microsoft.com/office/drawing/2014/main" id="{C4DE5248-F493-46E4-B2A3-4A682B4243EB}"/>
              </a:ext>
            </a:extLst>
          </p:cNvPr>
          <p:cNvSpPr>
            <a:spLocks noGrp="1"/>
          </p:cNvSpPr>
          <p:nvPr>
            <p:ph type="ftr" sz="quarter" idx="11"/>
          </p:nvPr>
        </p:nvSpPr>
        <p:spPr bwMode="gray">
          <a:xfrm>
            <a:off x="1422400" y="6520635"/>
            <a:ext cx="3330575" cy="146050"/>
          </a:xfrm>
        </p:spPr>
        <p:txBody>
          <a:bodyPr/>
          <a:lstStyle/>
          <a:p>
            <a:r>
              <a:rPr lang="de-DE" dirty="0"/>
              <a:t>GRAMMER Division Commercial </a:t>
            </a:r>
            <a:r>
              <a:rPr lang="de-DE" dirty="0" err="1"/>
              <a:t>Vehicles</a:t>
            </a:r>
            <a:endParaRPr lang="de-DE" dirty="0"/>
          </a:p>
        </p:txBody>
      </p:sp>
      <p:pic>
        <p:nvPicPr>
          <p:cNvPr id="8" name="Grafik 7">
            <a:extLst>
              <a:ext uri="{FF2B5EF4-FFF2-40B4-BE49-F238E27FC236}">
                <a16:creationId xmlns:a16="http://schemas.microsoft.com/office/drawing/2014/main" id="{E85BFBAD-1A45-AF4C-9490-921C28DBC197}"/>
              </a:ext>
            </a:extLst>
          </p:cNvPr>
          <p:cNvPicPr>
            <a:picLocks noChangeAspect="1"/>
          </p:cNvPicPr>
          <p:nvPr/>
        </p:nvPicPr>
        <p:blipFill>
          <a:blip r:embed="rId3"/>
          <a:srcRect/>
          <a:stretch/>
        </p:blipFill>
        <p:spPr>
          <a:xfrm>
            <a:off x="2027122" y="1447644"/>
            <a:ext cx="8166662" cy="4905926"/>
          </a:xfrm>
          <a:prstGeom prst="rect">
            <a:avLst/>
          </a:prstGeom>
        </p:spPr>
      </p:pic>
      <p:sp>
        <p:nvSpPr>
          <p:cNvPr id="6" name="Foliennummernplatzhalter 5">
            <a:extLst>
              <a:ext uri="{FF2B5EF4-FFF2-40B4-BE49-F238E27FC236}">
                <a16:creationId xmlns:a16="http://schemas.microsoft.com/office/drawing/2014/main" id="{8B2CD9F8-4002-44B5-804F-6C6C98962B6A}"/>
              </a:ext>
            </a:extLst>
          </p:cNvPr>
          <p:cNvSpPr>
            <a:spLocks noGrp="1"/>
          </p:cNvSpPr>
          <p:nvPr>
            <p:ph type="sldNum" sz="quarter" idx="12"/>
          </p:nvPr>
        </p:nvSpPr>
        <p:spPr bwMode="gray">
          <a:xfrm>
            <a:off x="5896690" y="6520634"/>
            <a:ext cx="398621" cy="146051"/>
          </a:xfrm>
        </p:spPr>
        <p:txBody>
          <a:bodyPr/>
          <a:lstStyle/>
          <a:p>
            <a:fld id="{835253C1-6FB7-43D9-B87E-B4075112F502}" type="slidenum">
              <a:rPr lang="de-DE" smtClean="0"/>
              <a:pPr/>
              <a:t>16</a:t>
            </a:fld>
            <a:endParaRPr lang="de-DE"/>
          </a:p>
        </p:txBody>
      </p:sp>
      <p:sp>
        <p:nvSpPr>
          <p:cNvPr id="32"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a:t>Global </a:t>
            </a:r>
            <a:r>
              <a:rPr lang="de-DE" dirty="0" err="1"/>
              <a:t>Footprint</a:t>
            </a:r>
            <a:endParaRPr lang="de-DE" dirty="0"/>
          </a:p>
        </p:txBody>
      </p:sp>
      <p:sp>
        <p:nvSpPr>
          <p:cNvPr id="33" name="Untertitel 5">
            <a:extLst>
              <a:ext uri="{FF2B5EF4-FFF2-40B4-BE49-F238E27FC236}">
                <a16:creationId xmlns:a16="http://schemas.microsoft.com/office/drawing/2014/main" id="{7B65D0AE-803F-8249-ABF3-31A9369D4667}"/>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GRAMMER Locations</a:t>
            </a:r>
          </a:p>
        </p:txBody>
      </p:sp>
      <p:sp>
        <p:nvSpPr>
          <p:cNvPr id="46" name="Freeform 5">
            <a:extLst>
              <a:ext uri="{FF2B5EF4-FFF2-40B4-BE49-F238E27FC236}">
                <a16:creationId xmlns:a16="http://schemas.microsoft.com/office/drawing/2014/main" id="{31D92D92-571F-4BD7-B648-3CDA5801EB4B}"/>
              </a:ext>
            </a:extLst>
          </p:cNvPr>
          <p:cNvSpPr>
            <a:spLocks noChangeArrowheads="1"/>
          </p:cNvSpPr>
          <p:nvPr/>
        </p:nvSpPr>
        <p:spPr bwMode="auto">
          <a:xfrm>
            <a:off x="903288" y="2040296"/>
            <a:ext cx="2164377" cy="3041276"/>
          </a:xfrm>
          <a:custGeom>
            <a:avLst/>
            <a:gdLst>
              <a:gd name="T0" fmla="*/ 451 w 5142"/>
              <a:gd name="T1" fmla="*/ 0 h 7223"/>
              <a:gd name="T2" fmla="*/ 451 w 5142"/>
              <a:gd name="T3" fmla="*/ 0 h 7223"/>
              <a:gd name="T4" fmla="*/ 353 w 5142"/>
              <a:gd name="T5" fmla="*/ 9 h 7223"/>
              <a:gd name="T6" fmla="*/ 265 w 5142"/>
              <a:gd name="T7" fmla="*/ 35 h 7223"/>
              <a:gd name="T8" fmla="*/ 186 w 5142"/>
              <a:gd name="T9" fmla="*/ 79 h 7223"/>
              <a:gd name="T10" fmla="*/ 124 w 5142"/>
              <a:gd name="T11" fmla="*/ 141 h 7223"/>
              <a:gd name="T12" fmla="*/ 71 w 5142"/>
              <a:gd name="T13" fmla="*/ 212 h 7223"/>
              <a:gd name="T14" fmla="*/ 27 w 5142"/>
              <a:gd name="T15" fmla="*/ 291 h 7223"/>
              <a:gd name="T16" fmla="*/ 0 w 5142"/>
              <a:gd name="T17" fmla="*/ 380 h 7223"/>
              <a:gd name="T18" fmla="*/ 0 w 5142"/>
              <a:gd name="T19" fmla="*/ 477 h 7223"/>
              <a:gd name="T20" fmla="*/ 327 w 5142"/>
              <a:gd name="T21" fmla="*/ 6745 h 7223"/>
              <a:gd name="T22" fmla="*/ 327 w 5142"/>
              <a:gd name="T23" fmla="*/ 6745 h 7223"/>
              <a:gd name="T24" fmla="*/ 345 w 5142"/>
              <a:gd name="T25" fmla="*/ 6842 h 7223"/>
              <a:gd name="T26" fmla="*/ 371 w 5142"/>
              <a:gd name="T27" fmla="*/ 6931 h 7223"/>
              <a:gd name="T28" fmla="*/ 424 w 5142"/>
              <a:gd name="T29" fmla="*/ 7010 h 7223"/>
              <a:gd name="T30" fmla="*/ 486 w 5142"/>
              <a:gd name="T31" fmla="*/ 7081 h 7223"/>
              <a:gd name="T32" fmla="*/ 557 w 5142"/>
              <a:gd name="T33" fmla="*/ 7143 h 7223"/>
              <a:gd name="T34" fmla="*/ 645 w 5142"/>
              <a:gd name="T35" fmla="*/ 7187 h 7223"/>
              <a:gd name="T36" fmla="*/ 733 w 5142"/>
              <a:gd name="T37" fmla="*/ 7213 h 7223"/>
              <a:gd name="T38" fmla="*/ 830 w 5142"/>
              <a:gd name="T39" fmla="*/ 7222 h 7223"/>
              <a:gd name="T40" fmla="*/ 4682 w 5142"/>
              <a:gd name="T41" fmla="*/ 7222 h 7223"/>
              <a:gd name="T42" fmla="*/ 4682 w 5142"/>
              <a:gd name="T43" fmla="*/ 7222 h 7223"/>
              <a:gd name="T44" fmla="*/ 4779 w 5142"/>
              <a:gd name="T45" fmla="*/ 7213 h 7223"/>
              <a:gd name="T46" fmla="*/ 4867 w 5142"/>
              <a:gd name="T47" fmla="*/ 7187 h 7223"/>
              <a:gd name="T48" fmla="*/ 4947 w 5142"/>
              <a:gd name="T49" fmla="*/ 7143 h 7223"/>
              <a:gd name="T50" fmla="*/ 5017 w 5142"/>
              <a:gd name="T51" fmla="*/ 7081 h 7223"/>
              <a:gd name="T52" fmla="*/ 5070 w 5142"/>
              <a:gd name="T53" fmla="*/ 7010 h 7223"/>
              <a:gd name="T54" fmla="*/ 5106 w 5142"/>
              <a:gd name="T55" fmla="*/ 6931 h 7223"/>
              <a:gd name="T56" fmla="*/ 5132 w 5142"/>
              <a:gd name="T57" fmla="*/ 6842 h 7223"/>
              <a:gd name="T58" fmla="*/ 5141 w 5142"/>
              <a:gd name="T59" fmla="*/ 6745 h 7223"/>
              <a:gd name="T60" fmla="*/ 4805 w 5142"/>
              <a:gd name="T61" fmla="*/ 477 h 7223"/>
              <a:gd name="T62" fmla="*/ 4805 w 5142"/>
              <a:gd name="T63" fmla="*/ 477 h 7223"/>
              <a:gd name="T64" fmla="*/ 4796 w 5142"/>
              <a:gd name="T65" fmla="*/ 380 h 7223"/>
              <a:gd name="T66" fmla="*/ 4761 w 5142"/>
              <a:gd name="T67" fmla="*/ 291 h 7223"/>
              <a:gd name="T68" fmla="*/ 4708 w 5142"/>
              <a:gd name="T69" fmla="*/ 212 h 7223"/>
              <a:gd name="T70" fmla="*/ 4646 w 5142"/>
              <a:gd name="T71" fmla="*/ 141 h 7223"/>
              <a:gd name="T72" fmla="*/ 4576 w 5142"/>
              <a:gd name="T73" fmla="*/ 79 h 7223"/>
              <a:gd name="T74" fmla="*/ 4487 w 5142"/>
              <a:gd name="T75" fmla="*/ 35 h 7223"/>
              <a:gd name="T76" fmla="*/ 4399 w 5142"/>
              <a:gd name="T77" fmla="*/ 9 h 7223"/>
              <a:gd name="T78" fmla="*/ 4302 w 5142"/>
              <a:gd name="T79" fmla="*/ 0 h 7223"/>
              <a:gd name="T80" fmla="*/ 451 w 5142"/>
              <a:gd name="T81" fmla="*/ 0 h 7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42" h="7223">
                <a:moveTo>
                  <a:pt x="451" y="0"/>
                </a:moveTo>
                <a:lnTo>
                  <a:pt x="451" y="0"/>
                </a:lnTo>
                <a:cubicBezTo>
                  <a:pt x="418" y="3"/>
                  <a:pt x="386" y="6"/>
                  <a:pt x="353" y="9"/>
                </a:cubicBezTo>
                <a:cubicBezTo>
                  <a:pt x="324" y="18"/>
                  <a:pt x="294" y="26"/>
                  <a:pt x="265" y="35"/>
                </a:cubicBezTo>
                <a:cubicBezTo>
                  <a:pt x="239" y="50"/>
                  <a:pt x="212" y="64"/>
                  <a:pt x="186" y="79"/>
                </a:cubicBezTo>
                <a:cubicBezTo>
                  <a:pt x="165" y="100"/>
                  <a:pt x="145" y="120"/>
                  <a:pt x="124" y="141"/>
                </a:cubicBezTo>
                <a:cubicBezTo>
                  <a:pt x="106" y="165"/>
                  <a:pt x="89" y="188"/>
                  <a:pt x="71" y="212"/>
                </a:cubicBezTo>
                <a:cubicBezTo>
                  <a:pt x="56" y="238"/>
                  <a:pt x="42" y="265"/>
                  <a:pt x="27" y="291"/>
                </a:cubicBezTo>
                <a:cubicBezTo>
                  <a:pt x="18" y="321"/>
                  <a:pt x="9" y="350"/>
                  <a:pt x="0" y="380"/>
                </a:cubicBezTo>
                <a:cubicBezTo>
                  <a:pt x="0" y="412"/>
                  <a:pt x="0" y="445"/>
                  <a:pt x="0" y="477"/>
                </a:cubicBezTo>
                <a:cubicBezTo>
                  <a:pt x="109" y="2566"/>
                  <a:pt x="218" y="4656"/>
                  <a:pt x="327" y="6745"/>
                </a:cubicBezTo>
                <a:lnTo>
                  <a:pt x="327" y="6745"/>
                </a:lnTo>
                <a:cubicBezTo>
                  <a:pt x="333" y="6777"/>
                  <a:pt x="339" y="6810"/>
                  <a:pt x="345" y="6842"/>
                </a:cubicBezTo>
                <a:cubicBezTo>
                  <a:pt x="354" y="6872"/>
                  <a:pt x="362" y="6901"/>
                  <a:pt x="371" y="6931"/>
                </a:cubicBezTo>
                <a:cubicBezTo>
                  <a:pt x="389" y="6957"/>
                  <a:pt x="406" y="6984"/>
                  <a:pt x="424" y="7010"/>
                </a:cubicBezTo>
                <a:cubicBezTo>
                  <a:pt x="445" y="7034"/>
                  <a:pt x="465" y="7057"/>
                  <a:pt x="486" y="7081"/>
                </a:cubicBezTo>
                <a:cubicBezTo>
                  <a:pt x="510" y="7102"/>
                  <a:pt x="533" y="7122"/>
                  <a:pt x="557" y="7143"/>
                </a:cubicBezTo>
                <a:cubicBezTo>
                  <a:pt x="586" y="7158"/>
                  <a:pt x="616" y="7172"/>
                  <a:pt x="645" y="7187"/>
                </a:cubicBezTo>
                <a:cubicBezTo>
                  <a:pt x="674" y="7196"/>
                  <a:pt x="704" y="7204"/>
                  <a:pt x="733" y="7213"/>
                </a:cubicBezTo>
                <a:cubicBezTo>
                  <a:pt x="765" y="7216"/>
                  <a:pt x="798" y="7219"/>
                  <a:pt x="830" y="7222"/>
                </a:cubicBezTo>
                <a:cubicBezTo>
                  <a:pt x="2114" y="7222"/>
                  <a:pt x="3398" y="7222"/>
                  <a:pt x="4682" y="7222"/>
                </a:cubicBezTo>
                <a:lnTo>
                  <a:pt x="4682" y="7222"/>
                </a:lnTo>
                <a:cubicBezTo>
                  <a:pt x="4714" y="7219"/>
                  <a:pt x="4747" y="7216"/>
                  <a:pt x="4779" y="7213"/>
                </a:cubicBezTo>
                <a:cubicBezTo>
                  <a:pt x="4808" y="7204"/>
                  <a:pt x="4838" y="7196"/>
                  <a:pt x="4867" y="7187"/>
                </a:cubicBezTo>
                <a:cubicBezTo>
                  <a:pt x="4894" y="7172"/>
                  <a:pt x="4920" y="7158"/>
                  <a:pt x="4947" y="7143"/>
                </a:cubicBezTo>
                <a:cubicBezTo>
                  <a:pt x="4970" y="7122"/>
                  <a:pt x="4994" y="7102"/>
                  <a:pt x="5017" y="7081"/>
                </a:cubicBezTo>
                <a:cubicBezTo>
                  <a:pt x="5035" y="7057"/>
                  <a:pt x="5052" y="7034"/>
                  <a:pt x="5070" y="7010"/>
                </a:cubicBezTo>
                <a:cubicBezTo>
                  <a:pt x="5082" y="6984"/>
                  <a:pt x="5094" y="6957"/>
                  <a:pt x="5106" y="6931"/>
                </a:cubicBezTo>
                <a:cubicBezTo>
                  <a:pt x="5115" y="6901"/>
                  <a:pt x="5123" y="6872"/>
                  <a:pt x="5132" y="6842"/>
                </a:cubicBezTo>
                <a:cubicBezTo>
                  <a:pt x="5135" y="6810"/>
                  <a:pt x="5138" y="6777"/>
                  <a:pt x="5141" y="6745"/>
                </a:cubicBezTo>
                <a:cubicBezTo>
                  <a:pt x="5029" y="4656"/>
                  <a:pt x="4917" y="2566"/>
                  <a:pt x="4805" y="477"/>
                </a:cubicBezTo>
                <a:lnTo>
                  <a:pt x="4805" y="477"/>
                </a:lnTo>
                <a:cubicBezTo>
                  <a:pt x="4802" y="445"/>
                  <a:pt x="4799" y="412"/>
                  <a:pt x="4796" y="380"/>
                </a:cubicBezTo>
                <a:cubicBezTo>
                  <a:pt x="4784" y="350"/>
                  <a:pt x="4773" y="321"/>
                  <a:pt x="4761" y="291"/>
                </a:cubicBezTo>
                <a:cubicBezTo>
                  <a:pt x="4743" y="265"/>
                  <a:pt x="4726" y="238"/>
                  <a:pt x="4708" y="212"/>
                </a:cubicBezTo>
                <a:cubicBezTo>
                  <a:pt x="4687" y="188"/>
                  <a:pt x="4667" y="165"/>
                  <a:pt x="4646" y="141"/>
                </a:cubicBezTo>
                <a:cubicBezTo>
                  <a:pt x="4623" y="120"/>
                  <a:pt x="4599" y="100"/>
                  <a:pt x="4576" y="79"/>
                </a:cubicBezTo>
                <a:cubicBezTo>
                  <a:pt x="4546" y="64"/>
                  <a:pt x="4517" y="50"/>
                  <a:pt x="4487" y="35"/>
                </a:cubicBezTo>
                <a:cubicBezTo>
                  <a:pt x="4458" y="26"/>
                  <a:pt x="4428" y="18"/>
                  <a:pt x="4399" y="9"/>
                </a:cubicBezTo>
                <a:cubicBezTo>
                  <a:pt x="4367" y="6"/>
                  <a:pt x="4334" y="3"/>
                  <a:pt x="4302" y="0"/>
                </a:cubicBezTo>
                <a:cubicBezTo>
                  <a:pt x="3018" y="0"/>
                  <a:pt x="1735" y="0"/>
                  <a:pt x="451" y="0"/>
                </a:cubicBezTo>
              </a:path>
            </a:pathLst>
          </a:custGeom>
          <a:solidFill>
            <a:schemeClr val="bg1"/>
          </a:solidFill>
          <a:ln w="15875">
            <a:solidFill>
              <a:schemeClr val="bg2"/>
            </a:solidFill>
          </a:ln>
          <a:effectLst/>
        </p:spPr>
        <p:txBody>
          <a:bodyPr wrap="none" anchor="ctr"/>
          <a:lstStyle/>
          <a:p>
            <a:endParaRPr lang="de-DE"/>
          </a:p>
        </p:txBody>
      </p:sp>
      <p:sp>
        <p:nvSpPr>
          <p:cNvPr id="47" name="Textfeld 46">
            <a:extLst>
              <a:ext uri="{FF2B5EF4-FFF2-40B4-BE49-F238E27FC236}">
                <a16:creationId xmlns:a16="http://schemas.microsoft.com/office/drawing/2014/main" id="{0D76CE91-7124-422B-B945-D7D2D71E696D}"/>
              </a:ext>
            </a:extLst>
          </p:cNvPr>
          <p:cNvSpPr txBox="1"/>
          <p:nvPr/>
        </p:nvSpPr>
        <p:spPr bwMode="gray">
          <a:xfrm>
            <a:off x="1285454" y="3918080"/>
            <a:ext cx="1564983" cy="1185235"/>
          </a:xfrm>
          <a:prstGeom prst="rect">
            <a:avLst/>
          </a:prstGeom>
          <a:noFill/>
        </p:spPr>
        <p:txBody>
          <a:bodyPr wrap="square" lIns="0" tIns="0" rIns="0" bIns="0" rtlCol="0">
            <a:noAutofit/>
          </a:bodyPr>
          <a:lstStyle/>
          <a:p>
            <a:r>
              <a:rPr lang="de-DE" sz="1900" b="1" dirty="0">
                <a:solidFill>
                  <a:schemeClr val="accent1"/>
                </a:solidFill>
              </a:rPr>
              <a:t>26% </a:t>
            </a:r>
            <a:r>
              <a:rPr lang="de-DE" sz="1900" b="1" dirty="0" err="1">
                <a:solidFill>
                  <a:schemeClr val="accent1"/>
                </a:solidFill>
              </a:rPr>
              <a:t>Americas</a:t>
            </a:r>
            <a:endParaRPr lang="de-DE" sz="1900" b="1" dirty="0">
              <a:solidFill>
                <a:schemeClr val="accent1"/>
              </a:solidFill>
            </a:endParaRPr>
          </a:p>
          <a:p>
            <a:r>
              <a:rPr lang="de-DE" sz="1500" dirty="0">
                <a:latin typeface="+mj-lt"/>
              </a:rPr>
              <a:t>15 Locations</a:t>
            </a:r>
          </a:p>
          <a:p>
            <a:r>
              <a:rPr lang="de-DE" sz="1500" dirty="0">
                <a:latin typeface="+mj-lt"/>
              </a:rPr>
              <a:t>~ 4,700 </a:t>
            </a:r>
            <a:r>
              <a:rPr lang="de-DE" sz="1500" dirty="0" err="1">
                <a:latin typeface="+mj-lt"/>
              </a:rPr>
              <a:t>Employees</a:t>
            </a:r>
            <a:endParaRPr lang="de-DE" sz="1500" dirty="0">
              <a:latin typeface="+mj-lt"/>
            </a:endParaRPr>
          </a:p>
          <a:p>
            <a:r>
              <a:rPr lang="de-DE" sz="1500" dirty="0">
                <a:latin typeface="+mj-lt"/>
              </a:rPr>
              <a:t>~ 518m €</a:t>
            </a:r>
          </a:p>
        </p:txBody>
      </p:sp>
      <p:sp>
        <p:nvSpPr>
          <p:cNvPr id="48" name="Freeform 5">
            <a:extLst>
              <a:ext uri="{FF2B5EF4-FFF2-40B4-BE49-F238E27FC236}">
                <a16:creationId xmlns:a16="http://schemas.microsoft.com/office/drawing/2014/main" id="{86E2EF56-D3D1-4821-BF05-D67A0B562F81}"/>
              </a:ext>
            </a:extLst>
          </p:cNvPr>
          <p:cNvSpPr>
            <a:spLocks noChangeArrowheads="1"/>
          </p:cNvSpPr>
          <p:nvPr/>
        </p:nvSpPr>
        <p:spPr bwMode="auto">
          <a:xfrm>
            <a:off x="5110010" y="3098456"/>
            <a:ext cx="2164377" cy="3041276"/>
          </a:xfrm>
          <a:custGeom>
            <a:avLst/>
            <a:gdLst>
              <a:gd name="T0" fmla="*/ 451 w 5142"/>
              <a:gd name="T1" fmla="*/ 0 h 7223"/>
              <a:gd name="T2" fmla="*/ 451 w 5142"/>
              <a:gd name="T3" fmla="*/ 0 h 7223"/>
              <a:gd name="T4" fmla="*/ 353 w 5142"/>
              <a:gd name="T5" fmla="*/ 9 h 7223"/>
              <a:gd name="T6" fmla="*/ 265 w 5142"/>
              <a:gd name="T7" fmla="*/ 35 h 7223"/>
              <a:gd name="T8" fmla="*/ 186 w 5142"/>
              <a:gd name="T9" fmla="*/ 79 h 7223"/>
              <a:gd name="T10" fmla="*/ 124 w 5142"/>
              <a:gd name="T11" fmla="*/ 141 h 7223"/>
              <a:gd name="T12" fmla="*/ 71 w 5142"/>
              <a:gd name="T13" fmla="*/ 212 h 7223"/>
              <a:gd name="T14" fmla="*/ 27 w 5142"/>
              <a:gd name="T15" fmla="*/ 291 h 7223"/>
              <a:gd name="T16" fmla="*/ 0 w 5142"/>
              <a:gd name="T17" fmla="*/ 380 h 7223"/>
              <a:gd name="T18" fmla="*/ 0 w 5142"/>
              <a:gd name="T19" fmla="*/ 477 h 7223"/>
              <a:gd name="T20" fmla="*/ 327 w 5142"/>
              <a:gd name="T21" fmla="*/ 6745 h 7223"/>
              <a:gd name="T22" fmla="*/ 327 w 5142"/>
              <a:gd name="T23" fmla="*/ 6745 h 7223"/>
              <a:gd name="T24" fmla="*/ 345 w 5142"/>
              <a:gd name="T25" fmla="*/ 6842 h 7223"/>
              <a:gd name="T26" fmla="*/ 371 w 5142"/>
              <a:gd name="T27" fmla="*/ 6931 h 7223"/>
              <a:gd name="T28" fmla="*/ 424 w 5142"/>
              <a:gd name="T29" fmla="*/ 7010 h 7223"/>
              <a:gd name="T30" fmla="*/ 486 w 5142"/>
              <a:gd name="T31" fmla="*/ 7081 h 7223"/>
              <a:gd name="T32" fmla="*/ 557 w 5142"/>
              <a:gd name="T33" fmla="*/ 7143 h 7223"/>
              <a:gd name="T34" fmla="*/ 645 w 5142"/>
              <a:gd name="T35" fmla="*/ 7187 h 7223"/>
              <a:gd name="T36" fmla="*/ 733 w 5142"/>
              <a:gd name="T37" fmla="*/ 7213 h 7223"/>
              <a:gd name="T38" fmla="*/ 830 w 5142"/>
              <a:gd name="T39" fmla="*/ 7222 h 7223"/>
              <a:gd name="T40" fmla="*/ 4682 w 5142"/>
              <a:gd name="T41" fmla="*/ 7222 h 7223"/>
              <a:gd name="T42" fmla="*/ 4682 w 5142"/>
              <a:gd name="T43" fmla="*/ 7222 h 7223"/>
              <a:gd name="T44" fmla="*/ 4779 w 5142"/>
              <a:gd name="T45" fmla="*/ 7213 h 7223"/>
              <a:gd name="T46" fmla="*/ 4867 w 5142"/>
              <a:gd name="T47" fmla="*/ 7187 h 7223"/>
              <a:gd name="T48" fmla="*/ 4947 w 5142"/>
              <a:gd name="T49" fmla="*/ 7143 h 7223"/>
              <a:gd name="T50" fmla="*/ 5017 w 5142"/>
              <a:gd name="T51" fmla="*/ 7081 h 7223"/>
              <a:gd name="T52" fmla="*/ 5070 w 5142"/>
              <a:gd name="T53" fmla="*/ 7010 h 7223"/>
              <a:gd name="T54" fmla="*/ 5106 w 5142"/>
              <a:gd name="T55" fmla="*/ 6931 h 7223"/>
              <a:gd name="T56" fmla="*/ 5132 w 5142"/>
              <a:gd name="T57" fmla="*/ 6842 h 7223"/>
              <a:gd name="T58" fmla="*/ 5141 w 5142"/>
              <a:gd name="T59" fmla="*/ 6745 h 7223"/>
              <a:gd name="T60" fmla="*/ 4805 w 5142"/>
              <a:gd name="T61" fmla="*/ 477 h 7223"/>
              <a:gd name="T62" fmla="*/ 4805 w 5142"/>
              <a:gd name="T63" fmla="*/ 477 h 7223"/>
              <a:gd name="T64" fmla="*/ 4796 w 5142"/>
              <a:gd name="T65" fmla="*/ 380 h 7223"/>
              <a:gd name="T66" fmla="*/ 4761 w 5142"/>
              <a:gd name="T67" fmla="*/ 291 h 7223"/>
              <a:gd name="T68" fmla="*/ 4708 w 5142"/>
              <a:gd name="T69" fmla="*/ 212 h 7223"/>
              <a:gd name="T70" fmla="*/ 4646 w 5142"/>
              <a:gd name="T71" fmla="*/ 141 h 7223"/>
              <a:gd name="T72" fmla="*/ 4576 w 5142"/>
              <a:gd name="T73" fmla="*/ 79 h 7223"/>
              <a:gd name="T74" fmla="*/ 4487 w 5142"/>
              <a:gd name="T75" fmla="*/ 35 h 7223"/>
              <a:gd name="T76" fmla="*/ 4399 w 5142"/>
              <a:gd name="T77" fmla="*/ 9 h 7223"/>
              <a:gd name="T78" fmla="*/ 4302 w 5142"/>
              <a:gd name="T79" fmla="*/ 0 h 7223"/>
              <a:gd name="T80" fmla="*/ 451 w 5142"/>
              <a:gd name="T81" fmla="*/ 0 h 7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42" h="7223">
                <a:moveTo>
                  <a:pt x="451" y="0"/>
                </a:moveTo>
                <a:lnTo>
                  <a:pt x="451" y="0"/>
                </a:lnTo>
                <a:cubicBezTo>
                  <a:pt x="418" y="3"/>
                  <a:pt x="386" y="6"/>
                  <a:pt x="353" y="9"/>
                </a:cubicBezTo>
                <a:cubicBezTo>
                  <a:pt x="324" y="18"/>
                  <a:pt x="294" y="26"/>
                  <a:pt x="265" y="35"/>
                </a:cubicBezTo>
                <a:cubicBezTo>
                  <a:pt x="239" y="50"/>
                  <a:pt x="212" y="64"/>
                  <a:pt x="186" y="79"/>
                </a:cubicBezTo>
                <a:cubicBezTo>
                  <a:pt x="165" y="100"/>
                  <a:pt x="145" y="120"/>
                  <a:pt x="124" y="141"/>
                </a:cubicBezTo>
                <a:cubicBezTo>
                  <a:pt x="106" y="165"/>
                  <a:pt x="89" y="188"/>
                  <a:pt x="71" y="212"/>
                </a:cubicBezTo>
                <a:cubicBezTo>
                  <a:pt x="56" y="238"/>
                  <a:pt x="42" y="265"/>
                  <a:pt x="27" y="291"/>
                </a:cubicBezTo>
                <a:cubicBezTo>
                  <a:pt x="18" y="321"/>
                  <a:pt x="9" y="350"/>
                  <a:pt x="0" y="380"/>
                </a:cubicBezTo>
                <a:cubicBezTo>
                  <a:pt x="0" y="412"/>
                  <a:pt x="0" y="445"/>
                  <a:pt x="0" y="477"/>
                </a:cubicBezTo>
                <a:cubicBezTo>
                  <a:pt x="109" y="2566"/>
                  <a:pt x="218" y="4656"/>
                  <a:pt x="327" y="6745"/>
                </a:cubicBezTo>
                <a:lnTo>
                  <a:pt x="327" y="6745"/>
                </a:lnTo>
                <a:cubicBezTo>
                  <a:pt x="333" y="6777"/>
                  <a:pt x="339" y="6810"/>
                  <a:pt x="345" y="6842"/>
                </a:cubicBezTo>
                <a:cubicBezTo>
                  <a:pt x="354" y="6872"/>
                  <a:pt x="362" y="6901"/>
                  <a:pt x="371" y="6931"/>
                </a:cubicBezTo>
                <a:cubicBezTo>
                  <a:pt x="389" y="6957"/>
                  <a:pt x="406" y="6984"/>
                  <a:pt x="424" y="7010"/>
                </a:cubicBezTo>
                <a:cubicBezTo>
                  <a:pt x="445" y="7034"/>
                  <a:pt x="465" y="7057"/>
                  <a:pt x="486" y="7081"/>
                </a:cubicBezTo>
                <a:cubicBezTo>
                  <a:pt x="510" y="7102"/>
                  <a:pt x="533" y="7122"/>
                  <a:pt x="557" y="7143"/>
                </a:cubicBezTo>
                <a:cubicBezTo>
                  <a:pt x="586" y="7158"/>
                  <a:pt x="616" y="7172"/>
                  <a:pt x="645" y="7187"/>
                </a:cubicBezTo>
                <a:cubicBezTo>
                  <a:pt x="674" y="7196"/>
                  <a:pt x="704" y="7204"/>
                  <a:pt x="733" y="7213"/>
                </a:cubicBezTo>
                <a:cubicBezTo>
                  <a:pt x="765" y="7216"/>
                  <a:pt x="798" y="7219"/>
                  <a:pt x="830" y="7222"/>
                </a:cubicBezTo>
                <a:cubicBezTo>
                  <a:pt x="2114" y="7222"/>
                  <a:pt x="3398" y="7222"/>
                  <a:pt x="4682" y="7222"/>
                </a:cubicBezTo>
                <a:lnTo>
                  <a:pt x="4682" y="7222"/>
                </a:lnTo>
                <a:cubicBezTo>
                  <a:pt x="4714" y="7219"/>
                  <a:pt x="4747" y="7216"/>
                  <a:pt x="4779" y="7213"/>
                </a:cubicBezTo>
                <a:cubicBezTo>
                  <a:pt x="4808" y="7204"/>
                  <a:pt x="4838" y="7196"/>
                  <a:pt x="4867" y="7187"/>
                </a:cubicBezTo>
                <a:cubicBezTo>
                  <a:pt x="4894" y="7172"/>
                  <a:pt x="4920" y="7158"/>
                  <a:pt x="4947" y="7143"/>
                </a:cubicBezTo>
                <a:cubicBezTo>
                  <a:pt x="4970" y="7122"/>
                  <a:pt x="4994" y="7102"/>
                  <a:pt x="5017" y="7081"/>
                </a:cubicBezTo>
                <a:cubicBezTo>
                  <a:pt x="5035" y="7057"/>
                  <a:pt x="5052" y="7034"/>
                  <a:pt x="5070" y="7010"/>
                </a:cubicBezTo>
                <a:cubicBezTo>
                  <a:pt x="5082" y="6984"/>
                  <a:pt x="5094" y="6957"/>
                  <a:pt x="5106" y="6931"/>
                </a:cubicBezTo>
                <a:cubicBezTo>
                  <a:pt x="5115" y="6901"/>
                  <a:pt x="5123" y="6872"/>
                  <a:pt x="5132" y="6842"/>
                </a:cubicBezTo>
                <a:cubicBezTo>
                  <a:pt x="5135" y="6810"/>
                  <a:pt x="5138" y="6777"/>
                  <a:pt x="5141" y="6745"/>
                </a:cubicBezTo>
                <a:cubicBezTo>
                  <a:pt x="5029" y="4656"/>
                  <a:pt x="4917" y="2566"/>
                  <a:pt x="4805" y="477"/>
                </a:cubicBezTo>
                <a:lnTo>
                  <a:pt x="4805" y="477"/>
                </a:lnTo>
                <a:cubicBezTo>
                  <a:pt x="4802" y="445"/>
                  <a:pt x="4799" y="412"/>
                  <a:pt x="4796" y="380"/>
                </a:cubicBezTo>
                <a:cubicBezTo>
                  <a:pt x="4784" y="350"/>
                  <a:pt x="4773" y="321"/>
                  <a:pt x="4761" y="291"/>
                </a:cubicBezTo>
                <a:cubicBezTo>
                  <a:pt x="4743" y="265"/>
                  <a:pt x="4726" y="238"/>
                  <a:pt x="4708" y="212"/>
                </a:cubicBezTo>
                <a:cubicBezTo>
                  <a:pt x="4687" y="188"/>
                  <a:pt x="4667" y="165"/>
                  <a:pt x="4646" y="141"/>
                </a:cubicBezTo>
                <a:cubicBezTo>
                  <a:pt x="4623" y="120"/>
                  <a:pt x="4599" y="100"/>
                  <a:pt x="4576" y="79"/>
                </a:cubicBezTo>
                <a:cubicBezTo>
                  <a:pt x="4546" y="64"/>
                  <a:pt x="4517" y="50"/>
                  <a:pt x="4487" y="35"/>
                </a:cubicBezTo>
                <a:cubicBezTo>
                  <a:pt x="4458" y="26"/>
                  <a:pt x="4428" y="18"/>
                  <a:pt x="4399" y="9"/>
                </a:cubicBezTo>
                <a:cubicBezTo>
                  <a:pt x="4367" y="6"/>
                  <a:pt x="4334" y="3"/>
                  <a:pt x="4302" y="0"/>
                </a:cubicBezTo>
                <a:cubicBezTo>
                  <a:pt x="3018" y="0"/>
                  <a:pt x="1735" y="0"/>
                  <a:pt x="451" y="0"/>
                </a:cubicBezTo>
              </a:path>
            </a:pathLst>
          </a:custGeom>
          <a:solidFill>
            <a:schemeClr val="bg1"/>
          </a:solidFill>
          <a:ln w="15875">
            <a:solidFill>
              <a:schemeClr val="bg2"/>
            </a:solidFill>
          </a:ln>
          <a:effectLst/>
        </p:spPr>
        <p:txBody>
          <a:bodyPr wrap="none" anchor="ctr"/>
          <a:lstStyle/>
          <a:p>
            <a:endParaRPr lang="de-DE"/>
          </a:p>
        </p:txBody>
      </p:sp>
      <p:sp>
        <p:nvSpPr>
          <p:cNvPr id="49" name="Textfeld 48">
            <a:extLst>
              <a:ext uri="{FF2B5EF4-FFF2-40B4-BE49-F238E27FC236}">
                <a16:creationId xmlns:a16="http://schemas.microsoft.com/office/drawing/2014/main" id="{1FF094D2-BC05-49B5-8E68-CB90489A2B33}"/>
              </a:ext>
            </a:extLst>
          </p:cNvPr>
          <p:cNvSpPr txBox="1"/>
          <p:nvPr/>
        </p:nvSpPr>
        <p:spPr bwMode="gray">
          <a:xfrm>
            <a:off x="5495230" y="4971816"/>
            <a:ext cx="1564983" cy="1185235"/>
          </a:xfrm>
          <a:prstGeom prst="rect">
            <a:avLst/>
          </a:prstGeom>
          <a:noFill/>
        </p:spPr>
        <p:txBody>
          <a:bodyPr wrap="square" lIns="0" tIns="0" rIns="0" bIns="0" rtlCol="0">
            <a:noAutofit/>
          </a:bodyPr>
          <a:lstStyle/>
          <a:p>
            <a:r>
              <a:rPr lang="de-DE" sz="1900" b="1" dirty="0">
                <a:solidFill>
                  <a:schemeClr val="accent1"/>
                </a:solidFill>
              </a:rPr>
              <a:t>53% EMEA</a:t>
            </a:r>
          </a:p>
          <a:p>
            <a:r>
              <a:rPr lang="de-DE" sz="1500" dirty="0">
                <a:latin typeface="+mj-lt"/>
              </a:rPr>
              <a:t>20 Locations</a:t>
            </a:r>
          </a:p>
          <a:p>
            <a:r>
              <a:rPr lang="de-DE" sz="1500" dirty="0">
                <a:latin typeface="+mj-lt"/>
              </a:rPr>
              <a:t>~ 7,500 </a:t>
            </a:r>
            <a:r>
              <a:rPr lang="de-DE" sz="1500" dirty="0" err="1">
                <a:latin typeface="+mj-lt"/>
              </a:rPr>
              <a:t>Employees</a:t>
            </a:r>
            <a:endParaRPr lang="de-DE" sz="1500" dirty="0">
              <a:latin typeface="+mj-lt"/>
            </a:endParaRPr>
          </a:p>
          <a:p>
            <a:r>
              <a:rPr lang="de-DE" sz="1500" dirty="0">
                <a:latin typeface="+mj-lt"/>
              </a:rPr>
              <a:t>~ 1.062m €</a:t>
            </a:r>
            <a:endParaRPr lang="de-DE" sz="1500" dirty="0">
              <a:solidFill>
                <a:schemeClr val="tx1"/>
              </a:solidFill>
              <a:latin typeface="+mj-lt"/>
            </a:endParaRPr>
          </a:p>
        </p:txBody>
      </p:sp>
      <p:sp>
        <p:nvSpPr>
          <p:cNvPr id="50" name="Freeform 5">
            <a:extLst>
              <a:ext uri="{FF2B5EF4-FFF2-40B4-BE49-F238E27FC236}">
                <a16:creationId xmlns:a16="http://schemas.microsoft.com/office/drawing/2014/main" id="{1CBA0321-F9E6-4AC8-A504-1B400FA9F504}"/>
              </a:ext>
            </a:extLst>
          </p:cNvPr>
          <p:cNvSpPr>
            <a:spLocks noChangeArrowheads="1"/>
          </p:cNvSpPr>
          <p:nvPr/>
        </p:nvSpPr>
        <p:spPr bwMode="auto">
          <a:xfrm>
            <a:off x="9292116" y="2204864"/>
            <a:ext cx="2164377" cy="3041276"/>
          </a:xfrm>
          <a:custGeom>
            <a:avLst/>
            <a:gdLst>
              <a:gd name="T0" fmla="*/ 451 w 5142"/>
              <a:gd name="T1" fmla="*/ 0 h 7223"/>
              <a:gd name="T2" fmla="*/ 451 w 5142"/>
              <a:gd name="T3" fmla="*/ 0 h 7223"/>
              <a:gd name="T4" fmla="*/ 353 w 5142"/>
              <a:gd name="T5" fmla="*/ 9 h 7223"/>
              <a:gd name="T6" fmla="*/ 265 w 5142"/>
              <a:gd name="T7" fmla="*/ 35 h 7223"/>
              <a:gd name="T8" fmla="*/ 186 w 5142"/>
              <a:gd name="T9" fmla="*/ 79 h 7223"/>
              <a:gd name="T10" fmla="*/ 124 w 5142"/>
              <a:gd name="T11" fmla="*/ 141 h 7223"/>
              <a:gd name="T12" fmla="*/ 71 w 5142"/>
              <a:gd name="T13" fmla="*/ 212 h 7223"/>
              <a:gd name="T14" fmla="*/ 27 w 5142"/>
              <a:gd name="T15" fmla="*/ 291 h 7223"/>
              <a:gd name="T16" fmla="*/ 0 w 5142"/>
              <a:gd name="T17" fmla="*/ 380 h 7223"/>
              <a:gd name="T18" fmla="*/ 0 w 5142"/>
              <a:gd name="T19" fmla="*/ 477 h 7223"/>
              <a:gd name="T20" fmla="*/ 327 w 5142"/>
              <a:gd name="T21" fmla="*/ 6745 h 7223"/>
              <a:gd name="T22" fmla="*/ 327 w 5142"/>
              <a:gd name="T23" fmla="*/ 6745 h 7223"/>
              <a:gd name="T24" fmla="*/ 345 w 5142"/>
              <a:gd name="T25" fmla="*/ 6842 h 7223"/>
              <a:gd name="T26" fmla="*/ 371 w 5142"/>
              <a:gd name="T27" fmla="*/ 6931 h 7223"/>
              <a:gd name="T28" fmla="*/ 424 w 5142"/>
              <a:gd name="T29" fmla="*/ 7010 h 7223"/>
              <a:gd name="T30" fmla="*/ 486 w 5142"/>
              <a:gd name="T31" fmla="*/ 7081 h 7223"/>
              <a:gd name="T32" fmla="*/ 557 w 5142"/>
              <a:gd name="T33" fmla="*/ 7143 h 7223"/>
              <a:gd name="T34" fmla="*/ 645 w 5142"/>
              <a:gd name="T35" fmla="*/ 7187 h 7223"/>
              <a:gd name="T36" fmla="*/ 733 w 5142"/>
              <a:gd name="T37" fmla="*/ 7213 h 7223"/>
              <a:gd name="T38" fmla="*/ 830 w 5142"/>
              <a:gd name="T39" fmla="*/ 7222 h 7223"/>
              <a:gd name="T40" fmla="*/ 4682 w 5142"/>
              <a:gd name="T41" fmla="*/ 7222 h 7223"/>
              <a:gd name="T42" fmla="*/ 4682 w 5142"/>
              <a:gd name="T43" fmla="*/ 7222 h 7223"/>
              <a:gd name="T44" fmla="*/ 4779 w 5142"/>
              <a:gd name="T45" fmla="*/ 7213 h 7223"/>
              <a:gd name="T46" fmla="*/ 4867 w 5142"/>
              <a:gd name="T47" fmla="*/ 7187 h 7223"/>
              <a:gd name="T48" fmla="*/ 4947 w 5142"/>
              <a:gd name="T49" fmla="*/ 7143 h 7223"/>
              <a:gd name="T50" fmla="*/ 5017 w 5142"/>
              <a:gd name="T51" fmla="*/ 7081 h 7223"/>
              <a:gd name="T52" fmla="*/ 5070 w 5142"/>
              <a:gd name="T53" fmla="*/ 7010 h 7223"/>
              <a:gd name="T54" fmla="*/ 5106 w 5142"/>
              <a:gd name="T55" fmla="*/ 6931 h 7223"/>
              <a:gd name="T56" fmla="*/ 5132 w 5142"/>
              <a:gd name="T57" fmla="*/ 6842 h 7223"/>
              <a:gd name="T58" fmla="*/ 5141 w 5142"/>
              <a:gd name="T59" fmla="*/ 6745 h 7223"/>
              <a:gd name="T60" fmla="*/ 4805 w 5142"/>
              <a:gd name="T61" fmla="*/ 477 h 7223"/>
              <a:gd name="T62" fmla="*/ 4805 w 5142"/>
              <a:gd name="T63" fmla="*/ 477 h 7223"/>
              <a:gd name="T64" fmla="*/ 4796 w 5142"/>
              <a:gd name="T65" fmla="*/ 380 h 7223"/>
              <a:gd name="T66" fmla="*/ 4761 w 5142"/>
              <a:gd name="T67" fmla="*/ 291 h 7223"/>
              <a:gd name="T68" fmla="*/ 4708 w 5142"/>
              <a:gd name="T69" fmla="*/ 212 h 7223"/>
              <a:gd name="T70" fmla="*/ 4646 w 5142"/>
              <a:gd name="T71" fmla="*/ 141 h 7223"/>
              <a:gd name="T72" fmla="*/ 4576 w 5142"/>
              <a:gd name="T73" fmla="*/ 79 h 7223"/>
              <a:gd name="T74" fmla="*/ 4487 w 5142"/>
              <a:gd name="T75" fmla="*/ 35 h 7223"/>
              <a:gd name="T76" fmla="*/ 4399 w 5142"/>
              <a:gd name="T77" fmla="*/ 9 h 7223"/>
              <a:gd name="T78" fmla="*/ 4302 w 5142"/>
              <a:gd name="T79" fmla="*/ 0 h 7223"/>
              <a:gd name="T80" fmla="*/ 451 w 5142"/>
              <a:gd name="T81" fmla="*/ 0 h 7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42" h="7223">
                <a:moveTo>
                  <a:pt x="451" y="0"/>
                </a:moveTo>
                <a:lnTo>
                  <a:pt x="451" y="0"/>
                </a:lnTo>
                <a:cubicBezTo>
                  <a:pt x="418" y="3"/>
                  <a:pt x="386" y="6"/>
                  <a:pt x="353" y="9"/>
                </a:cubicBezTo>
                <a:cubicBezTo>
                  <a:pt x="324" y="18"/>
                  <a:pt x="294" y="26"/>
                  <a:pt x="265" y="35"/>
                </a:cubicBezTo>
                <a:cubicBezTo>
                  <a:pt x="239" y="50"/>
                  <a:pt x="212" y="64"/>
                  <a:pt x="186" y="79"/>
                </a:cubicBezTo>
                <a:cubicBezTo>
                  <a:pt x="165" y="100"/>
                  <a:pt x="145" y="120"/>
                  <a:pt x="124" y="141"/>
                </a:cubicBezTo>
                <a:cubicBezTo>
                  <a:pt x="106" y="165"/>
                  <a:pt x="89" y="188"/>
                  <a:pt x="71" y="212"/>
                </a:cubicBezTo>
                <a:cubicBezTo>
                  <a:pt x="56" y="238"/>
                  <a:pt x="42" y="265"/>
                  <a:pt x="27" y="291"/>
                </a:cubicBezTo>
                <a:cubicBezTo>
                  <a:pt x="18" y="321"/>
                  <a:pt x="9" y="350"/>
                  <a:pt x="0" y="380"/>
                </a:cubicBezTo>
                <a:cubicBezTo>
                  <a:pt x="0" y="412"/>
                  <a:pt x="0" y="445"/>
                  <a:pt x="0" y="477"/>
                </a:cubicBezTo>
                <a:cubicBezTo>
                  <a:pt x="109" y="2566"/>
                  <a:pt x="218" y="4656"/>
                  <a:pt x="327" y="6745"/>
                </a:cubicBezTo>
                <a:lnTo>
                  <a:pt x="327" y="6745"/>
                </a:lnTo>
                <a:cubicBezTo>
                  <a:pt x="333" y="6777"/>
                  <a:pt x="339" y="6810"/>
                  <a:pt x="345" y="6842"/>
                </a:cubicBezTo>
                <a:cubicBezTo>
                  <a:pt x="354" y="6872"/>
                  <a:pt x="362" y="6901"/>
                  <a:pt x="371" y="6931"/>
                </a:cubicBezTo>
                <a:cubicBezTo>
                  <a:pt x="389" y="6957"/>
                  <a:pt x="406" y="6984"/>
                  <a:pt x="424" y="7010"/>
                </a:cubicBezTo>
                <a:cubicBezTo>
                  <a:pt x="445" y="7034"/>
                  <a:pt x="465" y="7057"/>
                  <a:pt x="486" y="7081"/>
                </a:cubicBezTo>
                <a:cubicBezTo>
                  <a:pt x="510" y="7102"/>
                  <a:pt x="533" y="7122"/>
                  <a:pt x="557" y="7143"/>
                </a:cubicBezTo>
                <a:cubicBezTo>
                  <a:pt x="586" y="7158"/>
                  <a:pt x="616" y="7172"/>
                  <a:pt x="645" y="7187"/>
                </a:cubicBezTo>
                <a:cubicBezTo>
                  <a:pt x="674" y="7196"/>
                  <a:pt x="704" y="7204"/>
                  <a:pt x="733" y="7213"/>
                </a:cubicBezTo>
                <a:cubicBezTo>
                  <a:pt x="765" y="7216"/>
                  <a:pt x="798" y="7219"/>
                  <a:pt x="830" y="7222"/>
                </a:cubicBezTo>
                <a:cubicBezTo>
                  <a:pt x="2114" y="7222"/>
                  <a:pt x="3398" y="7222"/>
                  <a:pt x="4682" y="7222"/>
                </a:cubicBezTo>
                <a:lnTo>
                  <a:pt x="4682" y="7222"/>
                </a:lnTo>
                <a:cubicBezTo>
                  <a:pt x="4714" y="7219"/>
                  <a:pt x="4747" y="7216"/>
                  <a:pt x="4779" y="7213"/>
                </a:cubicBezTo>
                <a:cubicBezTo>
                  <a:pt x="4808" y="7204"/>
                  <a:pt x="4838" y="7196"/>
                  <a:pt x="4867" y="7187"/>
                </a:cubicBezTo>
                <a:cubicBezTo>
                  <a:pt x="4894" y="7172"/>
                  <a:pt x="4920" y="7158"/>
                  <a:pt x="4947" y="7143"/>
                </a:cubicBezTo>
                <a:cubicBezTo>
                  <a:pt x="4970" y="7122"/>
                  <a:pt x="4994" y="7102"/>
                  <a:pt x="5017" y="7081"/>
                </a:cubicBezTo>
                <a:cubicBezTo>
                  <a:pt x="5035" y="7057"/>
                  <a:pt x="5052" y="7034"/>
                  <a:pt x="5070" y="7010"/>
                </a:cubicBezTo>
                <a:cubicBezTo>
                  <a:pt x="5082" y="6984"/>
                  <a:pt x="5094" y="6957"/>
                  <a:pt x="5106" y="6931"/>
                </a:cubicBezTo>
                <a:cubicBezTo>
                  <a:pt x="5115" y="6901"/>
                  <a:pt x="5123" y="6872"/>
                  <a:pt x="5132" y="6842"/>
                </a:cubicBezTo>
                <a:cubicBezTo>
                  <a:pt x="5135" y="6810"/>
                  <a:pt x="5138" y="6777"/>
                  <a:pt x="5141" y="6745"/>
                </a:cubicBezTo>
                <a:cubicBezTo>
                  <a:pt x="5029" y="4656"/>
                  <a:pt x="4917" y="2566"/>
                  <a:pt x="4805" y="477"/>
                </a:cubicBezTo>
                <a:lnTo>
                  <a:pt x="4805" y="477"/>
                </a:lnTo>
                <a:cubicBezTo>
                  <a:pt x="4802" y="445"/>
                  <a:pt x="4799" y="412"/>
                  <a:pt x="4796" y="380"/>
                </a:cubicBezTo>
                <a:cubicBezTo>
                  <a:pt x="4784" y="350"/>
                  <a:pt x="4773" y="321"/>
                  <a:pt x="4761" y="291"/>
                </a:cubicBezTo>
                <a:cubicBezTo>
                  <a:pt x="4743" y="265"/>
                  <a:pt x="4726" y="238"/>
                  <a:pt x="4708" y="212"/>
                </a:cubicBezTo>
                <a:cubicBezTo>
                  <a:pt x="4687" y="188"/>
                  <a:pt x="4667" y="165"/>
                  <a:pt x="4646" y="141"/>
                </a:cubicBezTo>
                <a:cubicBezTo>
                  <a:pt x="4623" y="120"/>
                  <a:pt x="4599" y="100"/>
                  <a:pt x="4576" y="79"/>
                </a:cubicBezTo>
                <a:cubicBezTo>
                  <a:pt x="4546" y="64"/>
                  <a:pt x="4517" y="50"/>
                  <a:pt x="4487" y="35"/>
                </a:cubicBezTo>
                <a:cubicBezTo>
                  <a:pt x="4458" y="26"/>
                  <a:pt x="4428" y="18"/>
                  <a:pt x="4399" y="9"/>
                </a:cubicBezTo>
                <a:cubicBezTo>
                  <a:pt x="4367" y="6"/>
                  <a:pt x="4334" y="3"/>
                  <a:pt x="4302" y="0"/>
                </a:cubicBezTo>
                <a:cubicBezTo>
                  <a:pt x="3018" y="0"/>
                  <a:pt x="1735" y="0"/>
                  <a:pt x="451" y="0"/>
                </a:cubicBezTo>
              </a:path>
            </a:pathLst>
          </a:custGeom>
          <a:solidFill>
            <a:schemeClr val="bg1"/>
          </a:solidFill>
          <a:ln w="15875">
            <a:solidFill>
              <a:schemeClr val="bg2"/>
            </a:solidFill>
          </a:ln>
          <a:effectLst/>
        </p:spPr>
        <p:txBody>
          <a:bodyPr wrap="none" anchor="ctr"/>
          <a:lstStyle/>
          <a:p>
            <a:endParaRPr lang="de-DE"/>
          </a:p>
        </p:txBody>
      </p:sp>
      <p:sp>
        <p:nvSpPr>
          <p:cNvPr id="51" name="Textfeld 50">
            <a:extLst>
              <a:ext uri="{FF2B5EF4-FFF2-40B4-BE49-F238E27FC236}">
                <a16:creationId xmlns:a16="http://schemas.microsoft.com/office/drawing/2014/main" id="{8CA0B2A1-CA82-41DB-9CC0-053CB733027C}"/>
              </a:ext>
            </a:extLst>
          </p:cNvPr>
          <p:cNvSpPr txBox="1"/>
          <p:nvPr/>
        </p:nvSpPr>
        <p:spPr bwMode="gray">
          <a:xfrm>
            <a:off x="9694964" y="4091572"/>
            <a:ext cx="1564983" cy="1185235"/>
          </a:xfrm>
          <a:prstGeom prst="rect">
            <a:avLst/>
          </a:prstGeom>
          <a:noFill/>
        </p:spPr>
        <p:txBody>
          <a:bodyPr wrap="square" lIns="0" tIns="0" rIns="0" bIns="0" rtlCol="0">
            <a:noAutofit/>
          </a:bodyPr>
          <a:lstStyle/>
          <a:p>
            <a:r>
              <a:rPr lang="de-DE" sz="1900" b="1" dirty="0">
                <a:solidFill>
                  <a:schemeClr val="accent1"/>
                </a:solidFill>
              </a:rPr>
              <a:t>21% APAC</a:t>
            </a:r>
          </a:p>
          <a:p>
            <a:r>
              <a:rPr lang="de-DE" sz="1500" dirty="0">
                <a:latin typeface="+mj-lt"/>
              </a:rPr>
              <a:t>11 Locations</a:t>
            </a:r>
          </a:p>
          <a:p>
            <a:r>
              <a:rPr lang="de-DE" sz="1500" dirty="0">
                <a:latin typeface="+mj-lt"/>
              </a:rPr>
              <a:t>~ 1,400 </a:t>
            </a:r>
            <a:r>
              <a:rPr lang="de-DE" sz="1500" dirty="0" err="1">
                <a:latin typeface="+mj-lt"/>
              </a:rPr>
              <a:t>Employees</a:t>
            </a:r>
            <a:endParaRPr lang="de-DE" sz="1500" dirty="0">
              <a:latin typeface="+mj-lt"/>
            </a:endParaRPr>
          </a:p>
          <a:p>
            <a:r>
              <a:rPr lang="de-DE" sz="1500" dirty="0">
                <a:latin typeface="+mj-lt"/>
              </a:rPr>
              <a:t>~ 406m €</a:t>
            </a:r>
            <a:endParaRPr lang="de-DE" sz="1500" dirty="0">
              <a:solidFill>
                <a:schemeClr val="tx1"/>
              </a:solidFill>
              <a:latin typeface="+mj-lt"/>
            </a:endParaRPr>
          </a:p>
        </p:txBody>
      </p:sp>
      <p:grpSp>
        <p:nvGrpSpPr>
          <p:cNvPr id="52" name="Gruppieren 51">
            <a:extLst>
              <a:ext uri="{FF2B5EF4-FFF2-40B4-BE49-F238E27FC236}">
                <a16:creationId xmlns:a16="http://schemas.microsoft.com/office/drawing/2014/main" id="{63434574-76C7-4988-B785-C51F262D8FF0}"/>
              </a:ext>
            </a:extLst>
          </p:cNvPr>
          <p:cNvGrpSpPr/>
          <p:nvPr/>
        </p:nvGrpSpPr>
        <p:grpSpPr>
          <a:xfrm>
            <a:off x="695400" y="5713209"/>
            <a:ext cx="3136825" cy="607874"/>
            <a:chOff x="693153" y="5575358"/>
            <a:chExt cx="3136825" cy="607874"/>
          </a:xfrm>
        </p:grpSpPr>
        <p:sp>
          <p:nvSpPr>
            <p:cNvPr id="53" name="Abgerundetes Rechteck 37">
              <a:extLst>
                <a:ext uri="{FF2B5EF4-FFF2-40B4-BE49-F238E27FC236}">
                  <a16:creationId xmlns:a16="http://schemas.microsoft.com/office/drawing/2014/main" id="{0C5E2676-9554-4612-A3C0-4233C2D413DF}"/>
                </a:ext>
              </a:extLst>
            </p:cNvPr>
            <p:cNvSpPr/>
            <p:nvPr/>
          </p:nvSpPr>
          <p:spPr bwMode="gray">
            <a:xfrm>
              <a:off x="695325" y="5575358"/>
              <a:ext cx="140538" cy="1405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4" name="Textfeld 53">
              <a:extLst>
                <a:ext uri="{FF2B5EF4-FFF2-40B4-BE49-F238E27FC236}">
                  <a16:creationId xmlns:a16="http://schemas.microsoft.com/office/drawing/2014/main" id="{00D00DB7-38D1-4177-9C37-9FFCA06C4B90}"/>
                </a:ext>
              </a:extLst>
            </p:cNvPr>
            <p:cNvSpPr txBox="1"/>
            <p:nvPr/>
          </p:nvSpPr>
          <p:spPr bwMode="gray">
            <a:xfrm>
              <a:off x="976486" y="5576375"/>
              <a:ext cx="2025143" cy="140539"/>
            </a:xfrm>
            <a:prstGeom prst="rect">
              <a:avLst/>
            </a:prstGeom>
            <a:noFill/>
          </p:spPr>
          <p:txBody>
            <a:bodyPr wrap="square" lIns="0" tIns="0" rIns="0" bIns="0" rtlCol="0">
              <a:noAutofit/>
            </a:bodyPr>
            <a:lstStyle/>
            <a:p>
              <a:pPr algn="l">
                <a:lnSpc>
                  <a:spcPct val="90000"/>
                </a:lnSpc>
              </a:pPr>
              <a:r>
                <a:rPr lang="de-DE" sz="1200" dirty="0">
                  <a:solidFill>
                    <a:schemeClr val="tx1"/>
                  </a:solidFill>
                  <a:latin typeface="+mj-lt"/>
                </a:rPr>
                <a:t>Automotive</a:t>
              </a:r>
            </a:p>
          </p:txBody>
        </p:sp>
        <p:sp>
          <p:nvSpPr>
            <p:cNvPr id="55" name="Abgerundetes Rechteck 40">
              <a:extLst>
                <a:ext uri="{FF2B5EF4-FFF2-40B4-BE49-F238E27FC236}">
                  <a16:creationId xmlns:a16="http://schemas.microsoft.com/office/drawing/2014/main" id="{E5765CCB-9C9B-462D-AF31-69C69202B471}"/>
                </a:ext>
              </a:extLst>
            </p:cNvPr>
            <p:cNvSpPr/>
            <p:nvPr/>
          </p:nvSpPr>
          <p:spPr bwMode="gray">
            <a:xfrm>
              <a:off x="695325" y="5749262"/>
              <a:ext cx="140538" cy="14053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6" name="Textfeld 55">
              <a:extLst>
                <a:ext uri="{FF2B5EF4-FFF2-40B4-BE49-F238E27FC236}">
                  <a16:creationId xmlns:a16="http://schemas.microsoft.com/office/drawing/2014/main" id="{FB60032B-FC61-4F63-8A21-CFFC671DB398}"/>
                </a:ext>
              </a:extLst>
            </p:cNvPr>
            <p:cNvSpPr txBox="1"/>
            <p:nvPr/>
          </p:nvSpPr>
          <p:spPr bwMode="gray">
            <a:xfrm>
              <a:off x="976486" y="5750279"/>
              <a:ext cx="2025143" cy="140539"/>
            </a:xfrm>
            <a:prstGeom prst="rect">
              <a:avLst/>
            </a:prstGeom>
            <a:noFill/>
          </p:spPr>
          <p:txBody>
            <a:bodyPr wrap="square" lIns="0" tIns="0" rIns="0" bIns="0" rtlCol="0">
              <a:noAutofit/>
            </a:bodyPr>
            <a:lstStyle/>
            <a:p>
              <a:pPr algn="l">
                <a:lnSpc>
                  <a:spcPct val="90000"/>
                </a:lnSpc>
              </a:pPr>
              <a:r>
                <a:rPr lang="de-DE" sz="1200" dirty="0">
                  <a:solidFill>
                    <a:schemeClr val="tx1"/>
                  </a:solidFill>
                  <a:latin typeface="+mj-lt"/>
                </a:rPr>
                <a:t>Commercial </a:t>
              </a:r>
              <a:r>
                <a:rPr lang="de-DE" sz="1200" dirty="0" err="1">
                  <a:solidFill>
                    <a:schemeClr val="tx1"/>
                  </a:solidFill>
                  <a:latin typeface="+mj-lt"/>
                </a:rPr>
                <a:t>Vehicles</a:t>
              </a:r>
              <a:endParaRPr lang="de-DE" sz="1200" dirty="0">
                <a:solidFill>
                  <a:schemeClr val="tx1"/>
                </a:solidFill>
                <a:latin typeface="+mj-lt"/>
              </a:endParaRPr>
            </a:p>
          </p:txBody>
        </p:sp>
        <p:sp>
          <p:nvSpPr>
            <p:cNvPr id="57" name="Textfeld 56">
              <a:extLst>
                <a:ext uri="{FF2B5EF4-FFF2-40B4-BE49-F238E27FC236}">
                  <a16:creationId xmlns:a16="http://schemas.microsoft.com/office/drawing/2014/main" id="{95546617-C1B4-400E-8740-12E444612314}"/>
                </a:ext>
              </a:extLst>
            </p:cNvPr>
            <p:cNvSpPr txBox="1"/>
            <p:nvPr/>
          </p:nvSpPr>
          <p:spPr bwMode="gray">
            <a:xfrm>
              <a:off x="693153" y="6042693"/>
              <a:ext cx="3136825" cy="140539"/>
            </a:xfrm>
            <a:prstGeom prst="rect">
              <a:avLst/>
            </a:prstGeom>
            <a:noFill/>
          </p:spPr>
          <p:txBody>
            <a:bodyPr wrap="square" lIns="0" tIns="0" rIns="0" bIns="0" rtlCol="0">
              <a:noAutofit/>
            </a:bodyPr>
            <a:lstStyle/>
            <a:p>
              <a:pPr algn="l">
                <a:lnSpc>
                  <a:spcPct val="90000"/>
                </a:lnSpc>
              </a:pPr>
              <a:r>
                <a:rPr lang="de-DE" sz="1200" dirty="0" err="1">
                  <a:latin typeface="+mj-lt"/>
                </a:rPr>
                <a:t>From</a:t>
              </a:r>
              <a:r>
                <a:rPr lang="de-DE" sz="1200" dirty="0">
                  <a:latin typeface="+mj-lt"/>
                </a:rPr>
                <a:t> </a:t>
              </a:r>
              <a:r>
                <a:rPr lang="de-DE" sz="1200" dirty="0" err="1">
                  <a:latin typeface="+mj-lt"/>
                </a:rPr>
                <a:t>the</a:t>
              </a:r>
              <a:r>
                <a:rPr lang="de-DE" sz="1200" dirty="0">
                  <a:latin typeface="+mj-lt"/>
                </a:rPr>
                <a:t> </a:t>
              </a:r>
              <a:r>
                <a:rPr lang="de-DE" sz="1200" dirty="0">
                  <a:solidFill>
                    <a:schemeClr val="tx1"/>
                  </a:solidFill>
                  <a:latin typeface="+mj-lt"/>
                </a:rPr>
                <a:t>Annual </a:t>
              </a:r>
              <a:r>
                <a:rPr lang="de-DE" sz="1200" dirty="0">
                  <a:latin typeface="+mj-lt"/>
                </a:rPr>
                <a:t>R</a:t>
              </a:r>
              <a:r>
                <a:rPr lang="de-DE" sz="1200" dirty="0">
                  <a:solidFill>
                    <a:schemeClr val="tx1"/>
                  </a:solidFill>
                  <a:latin typeface="+mj-lt"/>
                </a:rPr>
                <a:t>eport; relative </a:t>
              </a:r>
              <a:r>
                <a:rPr lang="de-DE" sz="1200" dirty="0" err="1">
                  <a:solidFill>
                    <a:schemeClr val="tx1"/>
                  </a:solidFill>
                  <a:latin typeface="+mj-lt"/>
                </a:rPr>
                <a:t>to</a:t>
              </a:r>
              <a:r>
                <a:rPr lang="de-DE" sz="1200" dirty="0">
                  <a:solidFill>
                    <a:schemeClr val="tx1"/>
                  </a:solidFill>
                  <a:latin typeface="+mj-lt"/>
                </a:rPr>
                <a:t> 2021/12/31 </a:t>
              </a:r>
            </a:p>
          </p:txBody>
        </p:sp>
      </p:grpSp>
      <p:graphicFrame>
        <p:nvGraphicFramePr>
          <p:cNvPr id="58" name="Diagramm 57">
            <a:extLst>
              <a:ext uri="{FF2B5EF4-FFF2-40B4-BE49-F238E27FC236}">
                <a16:creationId xmlns:a16="http://schemas.microsoft.com/office/drawing/2014/main" id="{9C412CFF-DF3C-41D1-8548-2B906033BB6D}"/>
              </a:ext>
            </a:extLst>
          </p:cNvPr>
          <p:cNvGraphicFramePr/>
          <p:nvPr/>
        </p:nvGraphicFramePr>
        <p:xfrm>
          <a:off x="948465" y="2100639"/>
          <a:ext cx="1986932" cy="1808126"/>
        </p:xfrm>
        <a:graphic>
          <a:graphicData uri="http://schemas.openxmlformats.org/drawingml/2006/chart">
            <c:chart xmlns:c="http://schemas.openxmlformats.org/drawingml/2006/chart" xmlns:r="http://schemas.openxmlformats.org/officeDocument/2006/relationships" r:id="rId4"/>
          </a:graphicData>
        </a:graphic>
      </p:graphicFrame>
      <p:sp>
        <p:nvSpPr>
          <p:cNvPr id="59" name="Textfeld 58">
            <a:extLst>
              <a:ext uri="{FF2B5EF4-FFF2-40B4-BE49-F238E27FC236}">
                <a16:creationId xmlns:a16="http://schemas.microsoft.com/office/drawing/2014/main" id="{546802D2-2E4F-438A-B17D-1E7379A8C92F}"/>
              </a:ext>
            </a:extLst>
          </p:cNvPr>
          <p:cNvSpPr txBox="1"/>
          <p:nvPr/>
        </p:nvSpPr>
        <p:spPr bwMode="gray">
          <a:xfrm>
            <a:off x="1809702" y="3253183"/>
            <a:ext cx="543857" cy="218725"/>
          </a:xfrm>
          <a:prstGeom prst="rect">
            <a:avLst/>
          </a:prstGeom>
          <a:noFill/>
        </p:spPr>
        <p:txBody>
          <a:bodyPr wrap="square" lIns="0" tIns="0" rIns="0" bIns="0" rtlCol="0">
            <a:noAutofit/>
          </a:bodyPr>
          <a:lstStyle/>
          <a:p>
            <a:pPr algn="ctr">
              <a:lnSpc>
                <a:spcPct val="90000"/>
              </a:lnSpc>
            </a:pPr>
            <a:r>
              <a:rPr lang="de-DE" sz="1400" dirty="0">
                <a:solidFill>
                  <a:schemeClr val="bg1"/>
                </a:solidFill>
                <a:latin typeface="+mj-lt"/>
              </a:rPr>
              <a:t>82%</a:t>
            </a:r>
          </a:p>
        </p:txBody>
      </p:sp>
      <p:sp>
        <p:nvSpPr>
          <p:cNvPr id="60" name="Textfeld 59">
            <a:extLst>
              <a:ext uri="{FF2B5EF4-FFF2-40B4-BE49-F238E27FC236}">
                <a16:creationId xmlns:a16="http://schemas.microsoft.com/office/drawing/2014/main" id="{9509B49A-8D8D-44D9-A937-4605F9723EF9}"/>
              </a:ext>
            </a:extLst>
          </p:cNvPr>
          <p:cNvSpPr txBox="1"/>
          <p:nvPr/>
        </p:nvSpPr>
        <p:spPr bwMode="gray">
          <a:xfrm>
            <a:off x="1371679" y="2511167"/>
            <a:ext cx="543857" cy="218725"/>
          </a:xfrm>
          <a:prstGeom prst="rect">
            <a:avLst/>
          </a:prstGeom>
          <a:noFill/>
        </p:spPr>
        <p:txBody>
          <a:bodyPr wrap="square" lIns="0" tIns="0" rIns="0" bIns="0" rtlCol="0">
            <a:noAutofit/>
          </a:bodyPr>
          <a:lstStyle/>
          <a:p>
            <a:pPr algn="ctr">
              <a:lnSpc>
                <a:spcPct val="90000"/>
              </a:lnSpc>
            </a:pPr>
            <a:r>
              <a:rPr lang="de-DE" sz="1400" dirty="0">
                <a:solidFill>
                  <a:schemeClr val="bg1"/>
                </a:solidFill>
                <a:latin typeface="+mj-lt"/>
              </a:rPr>
              <a:t>18%</a:t>
            </a:r>
          </a:p>
        </p:txBody>
      </p:sp>
      <p:graphicFrame>
        <p:nvGraphicFramePr>
          <p:cNvPr id="61" name="Diagramm 60">
            <a:extLst>
              <a:ext uri="{FF2B5EF4-FFF2-40B4-BE49-F238E27FC236}">
                <a16:creationId xmlns:a16="http://schemas.microsoft.com/office/drawing/2014/main" id="{B706DC5E-2F6D-4D4B-91F8-37BBE5397D9A}"/>
              </a:ext>
            </a:extLst>
          </p:cNvPr>
          <p:cNvGraphicFramePr/>
          <p:nvPr/>
        </p:nvGraphicFramePr>
        <p:xfrm>
          <a:off x="9348003" y="2262699"/>
          <a:ext cx="1986932" cy="1808126"/>
        </p:xfrm>
        <a:graphic>
          <a:graphicData uri="http://schemas.openxmlformats.org/drawingml/2006/chart">
            <c:chart xmlns:c="http://schemas.openxmlformats.org/drawingml/2006/chart" xmlns:r="http://schemas.openxmlformats.org/officeDocument/2006/relationships" r:id="rId5"/>
          </a:graphicData>
        </a:graphic>
      </p:graphicFrame>
      <p:sp>
        <p:nvSpPr>
          <p:cNvPr id="62" name="Textfeld 61">
            <a:extLst>
              <a:ext uri="{FF2B5EF4-FFF2-40B4-BE49-F238E27FC236}">
                <a16:creationId xmlns:a16="http://schemas.microsoft.com/office/drawing/2014/main" id="{A853CA72-FABF-4F3A-BC47-4A72514247E9}"/>
              </a:ext>
            </a:extLst>
          </p:cNvPr>
          <p:cNvSpPr txBox="1"/>
          <p:nvPr/>
        </p:nvSpPr>
        <p:spPr bwMode="gray">
          <a:xfrm>
            <a:off x="10378301" y="3302518"/>
            <a:ext cx="543857" cy="218725"/>
          </a:xfrm>
          <a:prstGeom prst="rect">
            <a:avLst/>
          </a:prstGeom>
          <a:noFill/>
        </p:spPr>
        <p:txBody>
          <a:bodyPr wrap="square" lIns="0" tIns="0" rIns="0" bIns="0" rtlCol="0">
            <a:noAutofit/>
          </a:bodyPr>
          <a:lstStyle/>
          <a:p>
            <a:pPr algn="ctr">
              <a:lnSpc>
                <a:spcPct val="90000"/>
              </a:lnSpc>
            </a:pPr>
            <a:r>
              <a:rPr lang="de-DE" sz="1400" dirty="0">
                <a:solidFill>
                  <a:schemeClr val="bg1"/>
                </a:solidFill>
                <a:latin typeface="+mj-lt"/>
              </a:rPr>
              <a:t>66%</a:t>
            </a:r>
          </a:p>
        </p:txBody>
      </p:sp>
      <p:sp>
        <p:nvSpPr>
          <p:cNvPr id="63" name="Textfeld 62">
            <a:extLst>
              <a:ext uri="{FF2B5EF4-FFF2-40B4-BE49-F238E27FC236}">
                <a16:creationId xmlns:a16="http://schemas.microsoft.com/office/drawing/2014/main" id="{29A69889-AE9E-442F-A39C-19652BE232E0}"/>
              </a:ext>
            </a:extLst>
          </p:cNvPr>
          <p:cNvSpPr txBox="1"/>
          <p:nvPr/>
        </p:nvSpPr>
        <p:spPr bwMode="gray">
          <a:xfrm>
            <a:off x="9732228" y="2880095"/>
            <a:ext cx="543857" cy="218725"/>
          </a:xfrm>
          <a:prstGeom prst="rect">
            <a:avLst/>
          </a:prstGeom>
          <a:noFill/>
        </p:spPr>
        <p:txBody>
          <a:bodyPr wrap="square" lIns="0" tIns="0" rIns="0" bIns="0" rtlCol="0">
            <a:noAutofit/>
          </a:bodyPr>
          <a:lstStyle/>
          <a:p>
            <a:pPr algn="ctr">
              <a:lnSpc>
                <a:spcPct val="90000"/>
              </a:lnSpc>
            </a:pPr>
            <a:r>
              <a:rPr lang="de-DE" sz="1400" dirty="0">
                <a:solidFill>
                  <a:schemeClr val="bg1"/>
                </a:solidFill>
                <a:latin typeface="+mj-lt"/>
              </a:rPr>
              <a:t>34%</a:t>
            </a:r>
          </a:p>
        </p:txBody>
      </p:sp>
      <p:graphicFrame>
        <p:nvGraphicFramePr>
          <p:cNvPr id="64" name="Diagramm 63">
            <a:extLst>
              <a:ext uri="{FF2B5EF4-FFF2-40B4-BE49-F238E27FC236}">
                <a16:creationId xmlns:a16="http://schemas.microsoft.com/office/drawing/2014/main" id="{BC019D06-39DD-4D3A-893A-E8DC5263BAED}"/>
              </a:ext>
            </a:extLst>
          </p:cNvPr>
          <p:cNvGraphicFramePr/>
          <p:nvPr/>
        </p:nvGraphicFramePr>
        <p:xfrm>
          <a:off x="5166857" y="3158315"/>
          <a:ext cx="1986932" cy="1808126"/>
        </p:xfrm>
        <a:graphic>
          <a:graphicData uri="http://schemas.openxmlformats.org/drawingml/2006/chart">
            <c:chart xmlns:c="http://schemas.openxmlformats.org/drawingml/2006/chart" xmlns:r="http://schemas.openxmlformats.org/officeDocument/2006/relationships" r:id="rId6"/>
          </a:graphicData>
        </a:graphic>
      </p:graphicFrame>
      <p:sp>
        <p:nvSpPr>
          <p:cNvPr id="65" name="Textfeld 64">
            <a:extLst>
              <a:ext uri="{FF2B5EF4-FFF2-40B4-BE49-F238E27FC236}">
                <a16:creationId xmlns:a16="http://schemas.microsoft.com/office/drawing/2014/main" id="{4C2E1A03-BBC1-401E-840F-2DD0ABA643B3}"/>
              </a:ext>
            </a:extLst>
          </p:cNvPr>
          <p:cNvSpPr txBox="1"/>
          <p:nvPr/>
        </p:nvSpPr>
        <p:spPr bwMode="gray">
          <a:xfrm>
            <a:off x="6214839" y="4137855"/>
            <a:ext cx="543857" cy="218725"/>
          </a:xfrm>
          <a:prstGeom prst="rect">
            <a:avLst/>
          </a:prstGeom>
          <a:noFill/>
        </p:spPr>
        <p:txBody>
          <a:bodyPr wrap="square" lIns="0" tIns="0" rIns="0" bIns="0" rtlCol="0">
            <a:noAutofit/>
          </a:bodyPr>
          <a:lstStyle/>
          <a:p>
            <a:pPr algn="ctr">
              <a:lnSpc>
                <a:spcPct val="90000"/>
              </a:lnSpc>
            </a:pPr>
            <a:r>
              <a:rPr lang="de-DE" sz="1400" dirty="0">
                <a:solidFill>
                  <a:schemeClr val="bg1"/>
                </a:solidFill>
                <a:latin typeface="+mj-lt"/>
              </a:rPr>
              <a:t>53%</a:t>
            </a:r>
          </a:p>
        </p:txBody>
      </p:sp>
      <p:sp>
        <p:nvSpPr>
          <p:cNvPr id="66" name="Textfeld 65">
            <a:extLst>
              <a:ext uri="{FF2B5EF4-FFF2-40B4-BE49-F238E27FC236}">
                <a16:creationId xmlns:a16="http://schemas.microsoft.com/office/drawing/2014/main" id="{EEBC06DF-8F51-46A4-8225-035435469F5C}"/>
              </a:ext>
            </a:extLst>
          </p:cNvPr>
          <p:cNvSpPr txBox="1"/>
          <p:nvPr/>
        </p:nvSpPr>
        <p:spPr bwMode="gray">
          <a:xfrm>
            <a:off x="5541412" y="3834905"/>
            <a:ext cx="543857" cy="218725"/>
          </a:xfrm>
          <a:prstGeom prst="rect">
            <a:avLst/>
          </a:prstGeom>
          <a:noFill/>
        </p:spPr>
        <p:txBody>
          <a:bodyPr wrap="square" lIns="0" tIns="0" rIns="0" bIns="0" rtlCol="0">
            <a:noAutofit/>
          </a:bodyPr>
          <a:lstStyle/>
          <a:p>
            <a:pPr algn="ctr">
              <a:lnSpc>
                <a:spcPct val="90000"/>
              </a:lnSpc>
            </a:pPr>
            <a:r>
              <a:rPr lang="de-DE" sz="1400" dirty="0">
                <a:solidFill>
                  <a:schemeClr val="bg1"/>
                </a:solidFill>
                <a:latin typeface="+mj-lt"/>
              </a:rPr>
              <a:t>47%</a:t>
            </a:r>
          </a:p>
        </p:txBody>
      </p:sp>
    </p:spTree>
    <p:extLst>
      <p:ext uri="{BB962C8B-B14F-4D97-AF65-F5344CB8AC3E}">
        <p14:creationId xmlns:p14="http://schemas.microsoft.com/office/powerpoint/2010/main" val="3068263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58E30-3308-1147-B49E-D7D0D5A52A34}"/>
              </a:ext>
            </a:extLst>
          </p:cNvPr>
          <p:cNvSpPr>
            <a:spLocks noGrp="1"/>
          </p:cNvSpPr>
          <p:nvPr>
            <p:ph type="title"/>
          </p:nvPr>
        </p:nvSpPr>
        <p:spPr/>
        <p:txBody>
          <a:bodyPr/>
          <a:lstStyle/>
          <a:p>
            <a:r>
              <a:rPr lang="de-DE" dirty="0"/>
              <a:t>Locations EMEA</a:t>
            </a:r>
          </a:p>
        </p:txBody>
      </p:sp>
      <p:sp>
        <p:nvSpPr>
          <p:cNvPr id="3" name="Datumsplatzhalter 2">
            <a:extLst>
              <a:ext uri="{FF2B5EF4-FFF2-40B4-BE49-F238E27FC236}">
                <a16:creationId xmlns:a16="http://schemas.microsoft.com/office/drawing/2014/main" id="{F1F595C2-78FE-6D4D-BEEA-F6B31EEE39A4}"/>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930A9846-7BC9-3245-8C1F-F36698B1D70A}"/>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37731C7B-1F03-E94C-B1D3-8B12627CBF32}"/>
              </a:ext>
            </a:extLst>
          </p:cNvPr>
          <p:cNvSpPr>
            <a:spLocks noGrp="1"/>
          </p:cNvSpPr>
          <p:nvPr>
            <p:ph type="sldNum" sz="quarter" idx="12"/>
          </p:nvPr>
        </p:nvSpPr>
        <p:spPr/>
        <p:txBody>
          <a:bodyPr/>
          <a:lstStyle/>
          <a:p>
            <a:fld id="{835253C1-6FB7-43D9-B87E-B4075112F502}" type="slidenum">
              <a:rPr lang="de-DE" smtClean="0"/>
              <a:t>17</a:t>
            </a:fld>
            <a:endParaRPr lang="de-DE"/>
          </a:p>
        </p:txBody>
      </p:sp>
      <p:sp>
        <p:nvSpPr>
          <p:cNvPr id="6" name="Untertitel 5">
            <a:extLst>
              <a:ext uri="{FF2B5EF4-FFF2-40B4-BE49-F238E27FC236}">
                <a16:creationId xmlns:a16="http://schemas.microsoft.com/office/drawing/2014/main" id="{D10152DF-F6B5-5D4D-A73E-61E910481FA6}"/>
              </a:ext>
            </a:extLst>
          </p:cNvPr>
          <p:cNvSpPr>
            <a:spLocks noGrp="1"/>
          </p:cNvSpPr>
          <p:nvPr>
            <p:ph type="subTitle" idx="1"/>
          </p:nvPr>
        </p:nvSpPr>
        <p:spPr/>
        <p:txBody>
          <a:bodyPr/>
          <a:lstStyle/>
          <a:p>
            <a:r>
              <a:rPr lang="de-DE" dirty="0"/>
              <a:t>GRAMMER Locations</a:t>
            </a:r>
          </a:p>
        </p:txBody>
      </p:sp>
      <p:pic>
        <p:nvPicPr>
          <p:cNvPr id="8" name="Grafik 7">
            <a:extLst>
              <a:ext uri="{FF2B5EF4-FFF2-40B4-BE49-F238E27FC236}">
                <a16:creationId xmlns:a16="http://schemas.microsoft.com/office/drawing/2014/main" id="{DB4A37C1-5E62-5749-A711-B870713CFA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2801" r="64094" b="34272"/>
          <a:stretch/>
        </p:blipFill>
        <p:spPr>
          <a:xfrm>
            <a:off x="3477884" y="1168772"/>
            <a:ext cx="8714116" cy="5437960"/>
          </a:xfrm>
          <a:prstGeom prst="rect">
            <a:avLst/>
          </a:prstGeom>
        </p:spPr>
      </p:pic>
      <p:pic>
        <p:nvPicPr>
          <p:cNvPr id="48" name="Grafik 47">
            <a:extLst>
              <a:ext uri="{FF2B5EF4-FFF2-40B4-BE49-F238E27FC236}">
                <a16:creationId xmlns:a16="http://schemas.microsoft.com/office/drawing/2014/main" id="{EA967A34-0076-4941-B599-DD807B577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19545" y="4637293"/>
            <a:ext cx="332352" cy="458158"/>
          </a:xfrm>
          <a:prstGeom prst="rect">
            <a:avLst/>
          </a:prstGeom>
        </p:spPr>
      </p:pic>
      <p:cxnSp>
        <p:nvCxnSpPr>
          <p:cNvPr id="62" name="Gewinkelte Verbindung 29">
            <a:extLst>
              <a:ext uri="{FF2B5EF4-FFF2-40B4-BE49-F238E27FC236}">
                <a16:creationId xmlns:a16="http://schemas.microsoft.com/office/drawing/2014/main" id="{2AFE4401-6F6C-4E91-8AA3-B048AB0F1644}"/>
              </a:ext>
            </a:extLst>
          </p:cNvPr>
          <p:cNvCxnSpPr>
            <a:cxnSpLocks/>
            <a:stCxn id="63" idx="2"/>
          </p:cNvCxnSpPr>
          <p:nvPr/>
        </p:nvCxnSpPr>
        <p:spPr bwMode="gray">
          <a:xfrm rot="16200000" flipH="1">
            <a:off x="5009946" y="2736762"/>
            <a:ext cx="973669" cy="307647"/>
          </a:xfrm>
          <a:prstGeom prst="bentConnector3">
            <a:avLst>
              <a:gd name="adj1" fmla="val 50000"/>
            </a:avLst>
          </a:prstGeom>
          <a:ln w="15875"/>
        </p:spPr>
        <p:style>
          <a:lnRef idx="1">
            <a:schemeClr val="accent1"/>
          </a:lnRef>
          <a:fillRef idx="0">
            <a:schemeClr val="accent1"/>
          </a:fillRef>
          <a:effectRef idx="0">
            <a:schemeClr val="accent1"/>
          </a:effectRef>
          <a:fontRef idx="minor">
            <a:schemeClr val="tx1"/>
          </a:fontRef>
        </p:style>
      </p:cxnSp>
      <p:sp>
        <p:nvSpPr>
          <p:cNvPr id="63" name="Abgerundetes Rechteck 57">
            <a:extLst>
              <a:ext uri="{FF2B5EF4-FFF2-40B4-BE49-F238E27FC236}">
                <a16:creationId xmlns:a16="http://schemas.microsoft.com/office/drawing/2014/main" id="{0350A7B3-DA96-44BB-9820-A6920AD2FD03}"/>
              </a:ext>
            </a:extLst>
          </p:cNvPr>
          <p:cNvSpPr/>
          <p:nvPr/>
        </p:nvSpPr>
        <p:spPr bwMode="gray">
          <a:xfrm>
            <a:off x="4568957" y="1449387"/>
            <a:ext cx="1548000" cy="954365"/>
          </a:xfrm>
          <a:prstGeom prst="roundRect">
            <a:avLst>
              <a:gd name="adj" fmla="val 100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BELGIUM</a:t>
            </a:r>
          </a:p>
          <a:p>
            <a:pPr>
              <a:lnSpc>
                <a:spcPts val="1800"/>
              </a:lnSpc>
            </a:pPr>
            <a:r>
              <a:rPr lang="de-DE" sz="1200" dirty="0">
                <a:latin typeface="+mj-lt"/>
              </a:rPr>
              <a:t>Aartselaar</a:t>
            </a:r>
          </a:p>
          <a:p>
            <a:pPr>
              <a:lnSpc>
                <a:spcPts val="1800"/>
              </a:lnSpc>
            </a:pPr>
            <a:r>
              <a:rPr lang="de-DE" sz="1200" dirty="0">
                <a:latin typeface="+mj-lt"/>
              </a:rPr>
              <a:t>Geel</a:t>
            </a:r>
          </a:p>
        </p:txBody>
      </p:sp>
      <p:sp>
        <p:nvSpPr>
          <p:cNvPr id="64" name="Abgerundetes Rechteck 59">
            <a:extLst>
              <a:ext uri="{FF2B5EF4-FFF2-40B4-BE49-F238E27FC236}">
                <a16:creationId xmlns:a16="http://schemas.microsoft.com/office/drawing/2014/main" id="{EC84AAB1-584B-4D1C-B0A5-5099B1F98125}"/>
              </a:ext>
            </a:extLst>
          </p:cNvPr>
          <p:cNvSpPr/>
          <p:nvPr/>
        </p:nvSpPr>
        <p:spPr bwMode="gray">
          <a:xfrm>
            <a:off x="2401991" y="3229510"/>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FRANCE</a:t>
            </a:r>
          </a:p>
          <a:p>
            <a:pPr>
              <a:lnSpc>
                <a:spcPts val="1800"/>
              </a:lnSpc>
            </a:pPr>
            <a:r>
              <a:rPr lang="de-DE" sz="1200" dirty="0">
                <a:latin typeface="+mj-lt"/>
              </a:rPr>
              <a:t>Limonest</a:t>
            </a:r>
          </a:p>
        </p:txBody>
      </p:sp>
      <p:pic>
        <p:nvPicPr>
          <p:cNvPr id="78" name="Grafik 77">
            <a:extLst>
              <a:ext uri="{FF2B5EF4-FFF2-40B4-BE49-F238E27FC236}">
                <a16:creationId xmlns:a16="http://schemas.microsoft.com/office/drawing/2014/main" id="{86E37135-BD06-4524-BE0E-223CBB11CA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8858" y="4179135"/>
            <a:ext cx="332352" cy="458158"/>
          </a:xfrm>
          <a:prstGeom prst="rect">
            <a:avLst/>
          </a:prstGeom>
        </p:spPr>
      </p:pic>
      <p:cxnSp>
        <p:nvCxnSpPr>
          <p:cNvPr id="79" name="Gewinkelte Verbindung 61">
            <a:extLst>
              <a:ext uri="{FF2B5EF4-FFF2-40B4-BE49-F238E27FC236}">
                <a16:creationId xmlns:a16="http://schemas.microsoft.com/office/drawing/2014/main" id="{58ACF2DF-86C7-4BB9-9FF0-1BACAD5E5D89}"/>
              </a:ext>
            </a:extLst>
          </p:cNvPr>
          <p:cNvCxnSpPr>
            <a:cxnSpLocks/>
            <a:stCxn id="64" idx="3"/>
            <a:endCxn id="78" idx="1"/>
          </p:cNvCxnSpPr>
          <p:nvPr/>
        </p:nvCxnSpPr>
        <p:spPr bwMode="gray">
          <a:xfrm>
            <a:off x="3949991" y="3591071"/>
            <a:ext cx="1438867" cy="817143"/>
          </a:xfrm>
          <a:prstGeom prst="bentConnector3">
            <a:avLst>
              <a:gd name="adj1" fmla="val 12576"/>
            </a:avLst>
          </a:prstGeom>
          <a:ln w="15875"/>
        </p:spPr>
        <p:style>
          <a:lnRef idx="1">
            <a:schemeClr val="accent1"/>
          </a:lnRef>
          <a:fillRef idx="0">
            <a:schemeClr val="accent1"/>
          </a:fillRef>
          <a:effectRef idx="0">
            <a:schemeClr val="accent1"/>
          </a:effectRef>
          <a:fontRef idx="minor">
            <a:schemeClr val="tx1"/>
          </a:fontRef>
        </p:style>
      </p:cxnSp>
      <p:sp>
        <p:nvSpPr>
          <p:cNvPr id="83" name="Abgerundetes Rechteck 62">
            <a:extLst>
              <a:ext uri="{FF2B5EF4-FFF2-40B4-BE49-F238E27FC236}">
                <a16:creationId xmlns:a16="http://schemas.microsoft.com/office/drawing/2014/main" id="{B37A95C7-AFF0-4871-8FBD-02A251428E6C}"/>
              </a:ext>
            </a:extLst>
          </p:cNvPr>
          <p:cNvSpPr/>
          <p:nvPr/>
        </p:nvSpPr>
        <p:spPr bwMode="gray">
          <a:xfrm>
            <a:off x="5073622" y="5585604"/>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ITALY</a:t>
            </a:r>
          </a:p>
          <a:p>
            <a:pPr>
              <a:lnSpc>
                <a:spcPts val="1800"/>
              </a:lnSpc>
            </a:pPr>
            <a:r>
              <a:rPr lang="de-DE" sz="1200" dirty="0">
                <a:latin typeface="+mj-lt"/>
              </a:rPr>
              <a:t>Jesi</a:t>
            </a:r>
          </a:p>
        </p:txBody>
      </p:sp>
      <p:pic>
        <p:nvPicPr>
          <p:cNvPr id="84" name="Grafik 83">
            <a:extLst>
              <a:ext uri="{FF2B5EF4-FFF2-40B4-BE49-F238E27FC236}">
                <a16:creationId xmlns:a16="http://schemas.microsoft.com/office/drawing/2014/main" id="{46D6DBEB-D75C-402B-AC9D-4CABA3BE27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7914" y="4533038"/>
            <a:ext cx="332352" cy="458158"/>
          </a:xfrm>
          <a:prstGeom prst="rect">
            <a:avLst/>
          </a:prstGeom>
        </p:spPr>
      </p:pic>
      <p:cxnSp>
        <p:nvCxnSpPr>
          <p:cNvPr id="91" name="Gewinkelte Verbindung 83">
            <a:extLst>
              <a:ext uri="{FF2B5EF4-FFF2-40B4-BE49-F238E27FC236}">
                <a16:creationId xmlns:a16="http://schemas.microsoft.com/office/drawing/2014/main" id="{0D71A607-A4EA-4FB5-ACE4-06EC885A1D5B}"/>
              </a:ext>
            </a:extLst>
          </p:cNvPr>
          <p:cNvCxnSpPr>
            <a:cxnSpLocks/>
            <a:endCxn id="130" idx="1"/>
          </p:cNvCxnSpPr>
          <p:nvPr/>
        </p:nvCxnSpPr>
        <p:spPr bwMode="gray">
          <a:xfrm>
            <a:off x="7648575" y="4600575"/>
            <a:ext cx="2300100" cy="604134"/>
          </a:xfrm>
          <a:prstGeom prst="bentConnector3">
            <a:avLst>
              <a:gd name="adj1" fmla="val 74019"/>
            </a:avLst>
          </a:prstGeom>
          <a:ln w="15875"/>
        </p:spPr>
        <p:style>
          <a:lnRef idx="1">
            <a:schemeClr val="accent1"/>
          </a:lnRef>
          <a:fillRef idx="0">
            <a:schemeClr val="accent1"/>
          </a:fillRef>
          <a:effectRef idx="0">
            <a:schemeClr val="accent1"/>
          </a:effectRef>
          <a:fontRef idx="minor">
            <a:schemeClr val="tx1"/>
          </a:fontRef>
        </p:style>
      </p:cxnSp>
      <p:cxnSp>
        <p:nvCxnSpPr>
          <p:cNvPr id="92" name="Gewinkelte Verbindung 110">
            <a:extLst>
              <a:ext uri="{FF2B5EF4-FFF2-40B4-BE49-F238E27FC236}">
                <a16:creationId xmlns:a16="http://schemas.microsoft.com/office/drawing/2014/main" id="{89EBD8C9-5C53-4C31-AB01-2176EFB7512E}"/>
              </a:ext>
            </a:extLst>
          </p:cNvPr>
          <p:cNvCxnSpPr>
            <a:cxnSpLocks/>
            <a:stCxn id="112" idx="0"/>
            <a:endCxn id="128" idx="1"/>
          </p:cNvCxnSpPr>
          <p:nvPr/>
        </p:nvCxnSpPr>
        <p:spPr bwMode="gray">
          <a:xfrm rot="5400000" flipH="1" flipV="1">
            <a:off x="7861781" y="1256141"/>
            <a:ext cx="1059453" cy="3106271"/>
          </a:xfrm>
          <a:prstGeom prst="bentConnector2">
            <a:avLst/>
          </a:prstGeom>
          <a:ln w="15875"/>
        </p:spPr>
        <p:style>
          <a:lnRef idx="1">
            <a:schemeClr val="accent1"/>
          </a:lnRef>
          <a:fillRef idx="0">
            <a:schemeClr val="accent1"/>
          </a:fillRef>
          <a:effectRef idx="0">
            <a:schemeClr val="accent1"/>
          </a:effectRef>
          <a:fontRef idx="minor">
            <a:schemeClr val="tx1"/>
          </a:fontRef>
        </p:style>
      </p:cxnSp>
      <p:cxnSp>
        <p:nvCxnSpPr>
          <p:cNvPr id="93" name="Gewinkelte Verbindung 124">
            <a:extLst>
              <a:ext uri="{FF2B5EF4-FFF2-40B4-BE49-F238E27FC236}">
                <a16:creationId xmlns:a16="http://schemas.microsoft.com/office/drawing/2014/main" id="{F1B0662C-3AEA-4C86-857A-BE73F51676B9}"/>
              </a:ext>
            </a:extLst>
          </p:cNvPr>
          <p:cNvCxnSpPr>
            <a:cxnSpLocks/>
            <a:stCxn id="94" idx="0"/>
            <a:endCxn id="48" idx="2"/>
          </p:cNvCxnSpPr>
          <p:nvPr/>
        </p:nvCxnSpPr>
        <p:spPr bwMode="gray">
          <a:xfrm rot="5400000" flipH="1" flipV="1">
            <a:off x="7563986" y="5163870"/>
            <a:ext cx="490153" cy="353317"/>
          </a:xfrm>
          <a:prstGeom prst="bentConnector3">
            <a:avLst>
              <a:gd name="adj1" fmla="val 50000"/>
            </a:avLst>
          </a:prstGeom>
          <a:ln w="15875"/>
        </p:spPr>
        <p:style>
          <a:lnRef idx="1">
            <a:schemeClr val="accent1"/>
          </a:lnRef>
          <a:fillRef idx="0">
            <a:schemeClr val="accent1"/>
          </a:fillRef>
          <a:effectRef idx="0">
            <a:schemeClr val="accent1"/>
          </a:effectRef>
          <a:fontRef idx="minor">
            <a:schemeClr val="tx1"/>
          </a:fontRef>
        </p:style>
      </p:cxnSp>
      <p:sp>
        <p:nvSpPr>
          <p:cNvPr id="94" name="Abgerundetes Rechteck 127">
            <a:extLst>
              <a:ext uri="{FF2B5EF4-FFF2-40B4-BE49-F238E27FC236}">
                <a16:creationId xmlns:a16="http://schemas.microsoft.com/office/drawing/2014/main" id="{AC1F6B4E-03D2-4D5D-A7AC-CBE1E8B90300}"/>
              </a:ext>
            </a:extLst>
          </p:cNvPr>
          <p:cNvSpPr/>
          <p:nvPr/>
        </p:nvSpPr>
        <p:spPr bwMode="gray">
          <a:xfrm>
            <a:off x="6858404" y="5585604"/>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BULGARIA</a:t>
            </a:r>
          </a:p>
          <a:p>
            <a:pPr>
              <a:lnSpc>
                <a:spcPts val="1800"/>
              </a:lnSpc>
            </a:pPr>
            <a:r>
              <a:rPr lang="de-DE" sz="1200" dirty="0" err="1">
                <a:latin typeface="+mj-lt"/>
              </a:rPr>
              <a:t>Trudovets</a:t>
            </a:r>
            <a:endParaRPr lang="de-DE" sz="1200" dirty="0">
              <a:latin typeface="+mj-lt"/>
            </a:endParaRPr>
          </a:p>
        </p:txBody>
      </p:sp>
      <p:cxnSp>
        <p:nvCxnSpPr>
          <p:cNvPr id="95" name="Gerade Verbindung 129">
            <a:extLst>
              <a:ext uri="{FF2B5EF4-FFF2-40B4-BE49-F238E27FC236}">
                <a16:creationId xmlns:a16="http://schemas.microsoft.com/office/drawing/2014/main" id="{37CD297E-2799-4730-A28A-546BF62C2D75}"/>
              </a:ext>
            </a:extLst>
          </p:cNvPr>
          <p:cNvCxnSpPr>
            <a:cxnSpLocks/>
            <a:stCxn id="96" idx="2"/>
          </p:cNvCxnSpPr>
          <p:nvPr/>
        </p:nvCxnSpPr>
        <p:spPr bwMode="gray">
          <a:xfrm>
            <a:off x="8948142" y="5676696"/>
            <a:ext cx="1308378"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96" name="Grafik 95">
            <a:extLst>
              <a:ext uri="{FF2B5EF4-FFF2-40B4-BE49-F238E27FC236}">
                <a16:creationId xmlns:a16="http://schemas.microsoft.com/office/drawing/2014/main" id="{022E592A-A51E-4EB6-8468-E61449CC9E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966" y="5218538"/>
            <a:ext cx="332352" cy="458158"/>
          </a:xfrm>
          <a:prstGeom prst="rect">
            <a:avLst/>
          </a:prstGeom>
        </p:spPr>
      </p:pic>
      <p:sp>
        <p:nvSpPr>
          <p:cNvPr id="97" name="Abgerundetes Rechteck 133">
            <a:extLst>
              <a:ext uri="{FF2B5EF4-FFF2-40B4-BE49-F238E27FC236}">
                <a16:creationId xmlns:a16="http://schemas.microsoft.com/office/drawing/2014/main" id="{8E642016-9030-4968-997E-8E90DD3C836B}"/>
              </a:ext>
            </a:extLst>
          </p:cNvPr>
          <p:cNvSpPr/>
          <p:nvPr/>
        </p:nvSpPr>
        <p:spPr bwMode="gray">
          <a:xfrm>
            <a:off x="2396895" y="1449387"/>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UK</a:t>
            </a:r>
          </a:p>
          <a:p>
            <a:pPr>
              <a:lnSpc>
                <a:spcPts val="1800"/>
              </a:lnSpc>
            </a:pPr>
            <a:r>
              <a:rPr lang="de-DE" sz="1200" dirty="0">
                <a:latin typeface="+mj-lt"/>
              </a:rPr>
              <a:t>Walsall</a:t>
            </a:r>
          </a:p>
        </p:txBody>
      </p:sp>
      <p:pic>
        <p:nvPicPr>
          <p:cNvPr id="98" name="Grafik 97">
            <a:extLst>
              <a:ext uri="{FF2B5EF4-FFF2-40B4-BE49-F238E27FC236}">
                <a16:creationId xmlns:a16="http://schemas.microsoft.com/office/drawing/2014/main" id="{A3906733-6921-4606-BE67-B90786DCAE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95750" y="3102562"/>
            <a:ext cx="332352" cy="458158"/>
          </a:xfrm>
          <a:prstGeom prst="rect">
            <a:avLst/>
          </a:prstGeom>
        </p:spPr>
      </p:pic>
      <p:cxnSp>
        <p:nvCxnSpPr>
          <p:cNvPr id="99" name="Gewinkelte Verbindung 137">
            <a:extLst>
              <a:ext uri="{FF2B5EF4-FFF2-40B4-BE49-F238E27FC236}">
                <a16:creationId xmlns:a16="http://schemas.microsoft.com/office/drawing/2014/main" id="{C5AD1A53-641D-4C40-9DDF-FACACC366737}"/>
              </a:ext>
            </a:extLst>
          </p:cNvPr>
          <p:cNvCxnSpPr>
            <a:stCxn id="97" idx="2"/>
            <a:endCxn id="98" idx="0"/>
          </p:cNvCxnSpPr>
          <p:nvPr/>
        </p:nvCxnSpPr>
        <p:spPr bwMode="gray">
          <a:xfrm rot="16200000" flipH="1">
            <a:off x="3551383" y="1792019"/>
            <a:ext cx="930054" cy="1691031"/>
          </a:xfrm>
          <a:prstGeom prst="bentConnector3">
            <a:avLst>
              <a:gd name="adj1" fmla="val 50000"/>
            </a:avLst>
          </a:prstGeom>
          <a:ln w="15875"/>
        </p:spPr>
        <p:style>
          <a:lnRef idx="1">
            <a:schemeClr val="accent1"/>
          </a:lnRef>
          <a:fillRef idx="0">
            <a:schemeClr val="accent1"/>
          </a:fillRef>
          <a:effectRef idx="0">
            <a:schemeClr val="accent1"/>
          </a:effectRef>
          <a:fontRef idx="minor">
            <a:schemeClr val="tx1"/>
          </a:fontRef>
        </p:style>
      </p:cxnSp>
      <p:cxnSp>
        <p:nvCxnSpPr>
          <p:cNvPr id="100" name="Gerade Verbindung 141">
            <a:extLst>
              <a:ext uri="{FF2B5EF4-FFF2-40B4-BE49-F238E27FC236}">
                <a16:creationId xmlns:a16="http://schemas.microsoft.com/office/drawing/2014/main" id="{B8D84957-514B-4704-9770-E95550EC323E}"/>
              </a:ext>
            </a:extLst>
          </p:cNvPr>
          <p:cNvCxnSpPr>
            <a:cxnSpLocks/>
          </p:cNvCxnSpPr>
          <p:nvPr/>
        </p:nvCxnSpPr>
        <p:spPr bwMode="gray">
          <a:xfrm>
            <a:off x="7399041" y="3624352"/>
            <a:ext cx="2857479"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101" name="Grafik 100">
            <a:extLst>
              <a:ext uri="{FF2B5EF4-FFF2-40B4-BE49-F238E27FC236}">
                <a16:creationId xmlns:a16="http://schemas.microsoft.com/office/drawing/2014/main" id="{26CADC90-9792-4777-80F4-F8A3A25D4E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228" y="4490644"/>
            <a:ext cx="332352" cy="458158"/>
          </a:xfrm>
          <a:prstGeom prst="rect">
            <a:avLst/>
          </a:prstGeom>
        </p:spPr>
      </p:pic>
      <p:cxnSp>
        <p:nvCxnSpPr>
          <p:cNvPr id="102" name="Gewinkelte Verbindung 61">
            <a:extLst>
              <a:ext uri="{FF2B5EF4-FFF2-40B4-BE49-F238E27FC236}">
                <a16:creationId xmlns:a16="http://schemas.microsoft.com/office/drawing/2014/main" id="{40B4F36B-E24D-4F64-A84C-2A07B5DB3D21}"/>
              </a:ext>
            </a:extLst>
          </p:cNvPr>
          <p:cNvCxnSpPr>
            <a:cxnSpLocks/>
            <a:stCxn id="83" idx="0"/>
            <a:endCxn id="84" idx="1"/>
          </p:cNvCxnSpPr>
          <p:nvPr/>
        </p:nvCxnSpPr>
        <p:spPr bwMode="gray">
          <a:xfrm rot="5400000" flipH="1" flipV="1">
            <a:off x="5706025" y="4903715"/>
            <a:ext cx="823487" cy="540292"/>
          </a:xfrm>
          <a:prstGeom prst="bentConnector2">
            <a:avLst/>
          </a:prstGeom>
          <a:ln w="15875"/>
        </p:spPr>
        <p:style>
          <a:lnRef idx="1">
            <a:schemeClr val="accent1"/>
          </a:lnRef>
          <a:fillRef idx="0">
            <a:schemeClr val="accent1"/>
          </a:fillRef>
          <a:effectRef idx="0">
            <a:schemeClr val="accent1"/>
          </a:effectRef>
          <a:fontRef idx="minor">
            <a:schemeClr val="tx1"/>
          </a:fontRef>
        </p:style>
      </p:cxnSp>
      <p:cxnSp>
        <p:nvCxnSpPr>
          <p:cNvPr id="103" name="Gewinkelte Verbindung 43">
            <a:extLst>
              <a:ext uri="{FF2B5EF4-FFF2-40B4-BE49-F238E27FC236}">
                <a16:creationId xmlns:a16="http://schemas.microsoft.com/office/drawing/2014/main" id="{109FE121-AB92-4B85-846D-0DB94B423E23}"/>
              </a:ext>
            </a:extLst>
          </p:cNvPr>
          <p:cNvCxnSpPr>
            <a:cxnSpLocks/>
            <a:stCxn id="104" idx="3"/>
          </p:cNvCxnSpPr>
          <p:nvPr/>
        </p:nvCxnSpPr>
        <p:spPr bwMode="gray">
          <a:xfrm>
            <a:off x="2243326" y="2953553"/>
            <a:ext cx="3700208" cy="843607"/>
          </a:xfrm>
          <a:prstGeom prst="bentConnector3">
            <a:avLst>
              <a:gd name="adj1" fmla="val 59524"/>
            </a:avLst>
          </a:prstGeom>
          <a:ln w="15875"/>
        </p:spPr>
        <p:style>
          <a:lnRef idx="1">
            <a:schemeClr val="accent1"/>
          </a:lnRef>
          <a:fillRef idx="0">
            <a:schemeClr val="accent1"/>
          </a:fillRef>
          <a:effectRef idx="0">
            <a:schemeClr val="accent1"/>
          </a:effectRef>
          <a:fontRef idx="minor">
            <a:schemeClr val="tx1"/>
          </a:fontRef>
        </p:style>
      </p:cxnSp>
      <p:sp>
        <p:nvSpPr>
          <p:cNvPr id="104" name="Abgerundetes Rechteck 47">
            <a:extLst>
              <a:ext uri="{FF2B5EF4-FFF2-40B4-BE49-F238E27FC236}">
                <a16:creationId xmlns:a16="http://schemas.microsoft.com/office/drawing/2014/main" id="{ECC5AC8F-FCB6-4E31-857A-E6BC3F2F09FA}"/>
              </a:ext>
            </a:extLst>
          </p:cNvPr>
          <p:cNvSpPr/>
          <p:nvPr/>
        </p:nvSpPr>
        <p:spPr bwMode="gray">
          <a:xfrm>
            <a:off x="695326" y="1449387"/>
            <a:ext cx="1548000" cy="3008331"/>
          </a:xfrm>
          <a:prstGeom prst="roundRect">
            <a:avLst>
              <a:gd name="adj" fmla="val 5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GERMANY</a:t>
            </a:r>
          </a:p>
          <a:p>
            <a:pPr>
              <a:lnSpc>
                <a:spcPts val="1800"/>
              </a:lnSpc>
            </a:pPr>
            <a:r>
              <a:rPr lang="de-DE" sz="1200" dirty="0">
                <a:latin typeface="+mj-lt"/>
              </a:rPr>
              <a:t>Amberg</a:t>
            </a:r>
          </a:p>
          <a:p>
            <a:pPr>
              <a:lnSpc>
                <a:spcPts val="1800"/>
              </a:lnSpc>
            </a:pPr>
            <a:r>
              <a:rPr lang="de-DE" sz="1200" dirty="0">
                <a:latin typeface="+mj-lt"/>
              </a:rPr>
              <a:t>Bremen</a:t>
            </a:r>
          </a:p>
          <a:p>
            <a:pPr>
              <a:lnSpc>
                <a:spcPts val="1800"/>
              </a:lnSpc>
            </a:pPr>
            <a:r>
              <a:rPr lang="de-DE" sz="1200" dirty="0">
                <a:latin typeface="+mj-lt"/>
              </a:rPr>
              <a:t>Ebermannsdorf</a:t>
            </a:r>
          </a:p>
          <a:p>
            <a:pPr>
              <a:lnSpc>
                <a:spcPts val="1800"/>
              </a:lnSpc>
            </a:pPr>
            <a:r>
              <a:rPr lang="de-DE" sz="1200" dirty="0">
                <a:latin typeface="+mj-lt"/>
              </a:rPr>
              <a:t>Hardheim</a:t>
            </a:r>
          </a:p>
          <a:p>
            <a:pPr>
              <a:lnSpc>
                <a:spcPts val="1800"/>
              </a:lnSpc>
            </a:pPr>
            <a:r>
              <a:rPr lang="de-DE" sz="1200" dirty="0" err="1">
                <a:latin typeface="+mj-lt"/>
              </a:rPr>
              <a:t>Kümmersbruck</a:t>
            </a:r>
            <a:endParaRPr lang="de-DE" sz="1200" dirty="0">
              <a:latin typeface="+mj-lt"/>
            </a:endParaRPr>
          </a:p>
          <a:p>
            <a:pPr>
              <a:lnSpc>
                <a:spcPts val="1800"/>
              </a:lnSpc>
            </a:pPr>
            <a:r>
              <a:rPr lang="de-DE" sz="1200" dirty="0">
                <a:latin typeface="+mj-lt"/>
              </a:rPr>
              <a:t>Raststatt</a:t>
            </a:r>
          </a:p>
          <a:p>
            <a:pPr>
              <a:lnSpc>
                <a:spcPts val="1800"/>
              </a:lnSpc>
            </a:pPr>
            <a:r>
              <a:rPr lang="de-DE" sz="1200" dirty="0">
                <a:latin typeface="+mj-lt"/>
              </a:rPr>
              <a:t>Schmölln</a:t>
            </a:r>
          </a:p>
          <a:p>
            <a:pPr>
              <a:lnSpc>
                <a:spcPts val="1800"/>
              </a:lnSpc>
            </a:pPr>
            <a:r>
              <a:rPr lang="de-DE" sz="1200" dirty="0">
                <a:latin typeface="+mj-lt"/>
              </a:rPr>
              <a:t>Trusetal</a:t>
            </a:r>
          </a:p>
          <a:p>
            <a:pPr>
              <a:lnSpc>
                <a:spcPts val="1800"/>
              </a:lnSpc>
            </a:pPr>
            <a:r>
              <a:rPr lang="de-DE" sz="1200" dirty="0">
                <a:latin typeface="+mj-lt"/>
              </a:rPr>
              <a:t>Ursensollen (HQ)</a:t>
            </a:r>
          </a:p>
          <a:p>
            <a:pPr>
              <a:lnSpc>
                <a:spcPts val="1800"/>
              </a:lnSpc>
            </a:pPr>
            <a:r>
              <a:rPr lang="de-DE" sz="1200" dirty="0">
                <a:latin typeface="+mj-lt"/>
              </a:rPr>
              <a:t>Wörth</a:t>
            </a:r>
          </a:p>
          <a:p>
            <a:pPr>
              <a:lnSpc>
                <a:spcPts val="1800"/>
              </a:lnSpc>
            </a:pPr>
            <a:r>
              <a:rPr lang="de-DE" sz="1200" dirty="0">
                <a:latin typeface="+mj-lt"/>
              </a:rPr>
              <a:t>Zwickau</a:t>
            </a:r>
          </a:p>
        </p:txBody>
      </p:sp>
      <p:pic>
        <p:nvPicPr>
          <p:cNvPr id="105" name="Grafik 104">
            <a:extLst>
              <a:ext uri="{FF2B5EF4-FFF2-40B4-BE49-F238E27FC236}">
                <a16:creationId xmlns:a16="http://schemas.microsoft.com/office/drawing/2014/main" id="{2EB6EA3C-2989-4791-BECB-5583220899A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080" t="54654" r="29753" b="-4161"/>
          <a:stretch/>
        </p:blipFill>
        <p:spPr>
          <a:xfrm>
            <a:off x="712643" y="4700173"/>
            <a:ext cx="1826135" cy="1596647"/>
          </a:xfrm>
          <a:prstGeom prst="rect">
            <a:avLst/>
          </a:prstGeom>
          <a:solidFill>
            <a:schemeClr val="bg1"/>
          </a:solidFill>
          <a:ln w="12700">
            <a:solidFill>
              <a:schemeClr val="accent2"/>
            </a:solidFill>
          </a:ln>
        </p:spPr>
      </p:pic>
      <p:sp>
        <p:nvSpPr>
          <p:cNvPr id="106" name="Textfeld 49">
            <a:extLst>
              <a:ext uri="{FF2B5EF4-FFF2-40B4-BE49-F238E27FC236}">
                <a16:creationId xmlns:a16="http://schemas.microsoft.com/office/drawing/2014/main" id="{06E83A6E-E731-4881-BAAA-C98349DCC011}"/>
              </a:ext>
            </a:extLst>
          </p:cNvPr>
          <p:cNvSpPr txBox="1"/>
          <p:nvPr/>
        </p:nvSpPr>
        <p:spPr bwMode="gray">
          <a:xfrm>
            <a:off x="1878095" y="6147015"/>
            <a:ext cx="752168" cy="14605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pPr>
            <a:r>
              <a:rPr lang="de-DE" sz="1000" dirty="0">
                <a:solidFill>
                  <a:schemeClr val="accent2"/>
                </a:solidFill>
                <a:latin typeface="+mj-lt"/>
              </a:rPr>
              <a:t>South </a:t>
            </a:r>
            <a:r>
              <a:rPr lang="de-DE" sz="1000" dirty="0" err="1">
                <a:solidFill>
                  <a:schemeClr val="accent2"/>
                </a:solidFill>
                <a:latin typeface="+mj-lt"/>
              </a:rPr>
              <a:t>Africa</a:t>
            </a:r>
            <a:endParaRPr lang="de-DE" sz="1000" dirty="0">
              <a:solidFill>
                <a:schemeClr val="accent2"/>
              </a:solidFill>
              <a:latin typeface="+mj-lt"/>
            </a:endParaRPr>
          </a:p>
        </p:txBody>
      </p:sp>
      <p:sp>
        <p:nvSpPr>
          <p:cNvPr id="107" name="Abgerundetes Rechteck 62">
            <a:extLst>
              <a:ext uri="{FF2B5EF4-FFF2-40B4-BE49-F238E27FC236}">
                <a16:creationId xmlns:a16="http://schemas.microsoft.com/office/drawing/2014/main" id="{888B5E70-3F8E-441F-8566-034887B0B0C1}"/>
              </a:ext>
            </a:extLst>
          </p:cNvPr>
          <p:cNvSpPr/>
          <p:nvPr/>
        </p:nvSpPr>
        <p:spPr bwMode="gray">
          <a:xfrm>
            <a:off x="2806890" y="5585604"/>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SOUTH AFRICA</a:t>
            </a:r>
          </a:p>
          <a:p>
            <a:pPr>
              <a:lnSpc>
                <a:spcPts val="1800"/>
              </a:lnSpc>
            </a:pPr>
            <a:r>
              <a:rPr lang="de-DE" sz="1200" dirty="0">
                <a:latin typeface="+mj-lt"/>
              </a:rPr>
              <a:t>Johannesburg</a:t>
            </a:r>
          </a:p>
        </p:txBody>
      </p:sp>
      <p:cxnSp>
        <p:nvCxnSpPr>
          <p:cNvPr id="108" name="Gewinkelte Verbindung 61">
            <a:extLst>
              <a:ext uri="{FF2B5EF4-FFF2-40B4-BE49-F238E27FC236}">
                <a16:creationId xmlns:a16="http://schemas.microsoft.com/office/drawing/2014/main" id="{FE46D225-F4AA-44D5-94E7-B79FE2A6726F}"/>
              </a:ext>
            </a:extLst>
          </p:cNvPr>
          <p:cNvCxnSpPr>
            <a:cxnSpLocks/>
            <a:endCxn id="107" idx="0"/>
          </p:cNvCxnSpPr>
          <p:nvPr/>
        </p:nvCxnSpPr>
        <p:spPr bwMode="gray">
          <a:xfrm>
            <a:off x="1879600" y="5295900"/>
            <a:ext cx="1701290" cy="289704"/>
          </a:xfrm>
          <a:prstGeom prst="bentConnector2">
            <a:avLst/>
          </a:prstGeom>
          <a:ln w="15875"/>
        </p:spPr>
        <p:style>
          <a:lnRef idx="1">
            <a:schemeClr val="accent1"/>
          </a:lnRef>
          <a:fillRef idx="0">
            <a:schemeClr val="accent1"/>
          </a:fillRef>
          <a:effectRef idx="0">
            <a:schemeClr val="accent1"/>
          </a:effectRef>
          <a:fontRef idx="minor">
            <a:schemeClr val="tx1"/>
          </a:fontRef>
        </p:style>
      </p:cxnSp>
      <p:pic>
        <p:nvPicPr>
          <p:cNvPr id="109" name="Grafik 108">
            <a:extLst>
              <a:ext uri="{FF2B5EF4-FFF2-40B4-BE49-F238E27FC236}">
                <a16:creationId xmlns:a16="http://schemas.microsoft.com/office/drawing/2014/main" id="{12786C04-C134-46EF-BFB4-E8F79B93B0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4733" y="5121924"/>
            <a:ext cx="332352" cy="458158"/>
          </a:xfrm>
          <a:prstGeom prst="rect">
            <a:avLst/>
          </a:prstGeom>
        </p:spPr>
      </p:pic>
      <p:pic>
        <p:nvPicPr>
          <p:cNvPr id="110" name="Grafik 109">
            <a:extLst>
              <a:ext uri="{FF2B5EF4-FFF2-40B4-BE49-F238E27FC236}">
                <a16:creationId xmlns:a16="http://schemas.microsoft.com/office/drawing/2014/main" id="{71176D6E-CAEF-4B92-9646-E7AEF4E00E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8836" y="3466343"/>
            <a:ext cx="332352" cy="458158"/>
          </a:xfrm>
          <a:prstGeom prst="rect">
            <a:avLst/>
          </a:prstGeom>
        </p:spPr>
      </p:pic>
      <p:pic>
        <p:nvPicPr>
          <p:cNvPr id="111" name="Grafik 110">
            <a:extLst>
              <a:ext uri="{FF2B5EF4-FFF2-40B4-BE49-F238E27FC236}">
                <a16:creationId xmlns:a16="http://schemas.microsoft.com/office/drawing/2014/main" id="{00E99D54-8A00-4D14-858D-43893A4F22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2623" y="3273416"/>
            <a:ext cx="332352" cy="458158"/>
          </a:xfrm>
          <a:prstGeom prst="rect">
            <a:avLst/>
          </a:prstGeom>
        </p:spPr>
      </p:pic>
      <p:pic>
        <p:nvPicPr>
          <p:cNvPr id="112" name="Grafik 111">
            <a:extLst>
              <a:ext uri="{FF2B5EF4-FFF2-40B4-BE49-F238E27FC236}">
                <a16:creationId xmlns:a16="http://schemas.microsoft.com/office/drawing/2014/main" id="{9725F587-8BE3-4A69-8252-011AB38C2E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2196" y="3339002"/>
            <a:ext cx="332352" cy="458158"/>
          </a:xfrm>
          <a:prstGeom prst="rect">
            <a:avLst/>
          </a:prstGeom>
        </p:spPr>
      </p:pic>
      <p:pic>
        <p:nvPicPr>
          <p:cNvPr id="113" name="Grafik 112">
            <a:extLst>
              <a:ext uri="{FF2B5EF4-FFF2-40B4-BE49-F238E27FC236}">
                <a16:creationId xmlns:a16="http://schemas.microsoft.com/office/drawing/2014/main" id="{30DDF39F-7E0C-403A-AD4F-D83A6B1871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8158" y="3324307"/>
            <a:ext cx="332352" cy="458158"/>
          </a:xfrm>
          <a:prstGeom prst="rect">
            <a:avLst/>
          </a:prstGeom>
        </p:spPr>
      </p:pic>
      <p:pic>
        <p:nvPicPr>
          <p:cNvPr id="114" name="Grafik 113">
            <a:extLst>
              <a:ext uri="{FF2B5EF4-FFF2-40B4-BE49-F238E27FC236}">
                <a16:creationId xmlns:a16="http://schemas.microsoft.com/office/drawing/2014/main" id="{28AD811B-1D9B-4A38-BECC-455FE63857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00101" y="3370962"/>
            <a:ext cx="332352" cy="458158"/>
          </a:xfrm>
          <a:prstGeom prst="rect">
            <a:avLst/>
          </a:prstGeom>
        </p:spPr>
      </p:pic>
      <p:pic>
        <p:nvPicPr>
          <p:cNvPr id="115" name="Grafik 114">
            <a:extLst>
              <a:ext uri="{FF2B5EF4-FFF2-40B4-BE49-F238E27FC236}">
                <a16:creationId xmlns:a16="http://schemas.microsoft.com/office/drawing/2014/main" id="{7B260B9D-5609-478D-9ECB-664D5BB1D8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3911" y="3396877"/>
            <a:ext cx="332352" cy="458158"/>
          </a:xfrm>
          <a:prstGeom prst="rect">
            <a:avLst/>
          </a:prstGeom>
        </p:spPr>
      </p:pic>
      <p:pic>
        <p:nvPicPr>
          <p:cNvPr id="116" name="Grafik 115">
            <a:extLst>
              <a:ext uri="{FF2B5EF4-FFF2-40B4-BE49-F238E27FC236}">
                <a16:creationId xmlns:a16="http://schemas.microsoft.com/office/drawing/2014/main" id="{244EB973-5768-4E5B-96FC-6178568D4B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0274" y="3336128"/>
            <a:ext cx="332352" cy="458158"/>
          </a:xfrm>
          <a:prstGeom prst="rect">
            <a:avLst/>
          </a:prstGeom>
        </p:spPr>
      </p:pic>
      <p:pic>
        <p:nvPicPr>
          <p:cNvPr id="117" name="Grafik 116">
            <a:extLst>
              <a:ext uri="{FF2B5EF4-FFF2-40B4-BE49-F238E27FC236}">
                <a16:creationId xmlns:a16="http://schemas.microsoft.com/office/drawing/2014/main" id="{5FEA7CA4-3431-4DB5-9805-1BB8813721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5607" y="3509846"/>
            <a:ext cx="332352" cy="458158"/>
          </a:xfrm>
          <a:prstGeom prst="rect">
            <a:avLst/>
          </a:prstGeom>
        </p:spPr>
      </p:pic>
      <p:pic>
        <p:nvPicPr>
          <p:cNvPr id="118" name="Grafik 117">
            <a:extLst>
              <a:ext uri="{FF2B5EF4-FFF2-40B4-BE49-F238E27FC236}">
                <a16:creationId xmlns:a16="http://schemas.microsoft.com/office/drawing/2014/main" id="{1806490E-E591-44ED-AB92-9FEA143470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6541" y="2959920"/>
            <a:ext cx="332352" cy="458158"/>
          </a:xfrm>
          <a:prstGeom prst="rect">
            <a:avLst/>
          </a:prstGeom>
        </p:spPr>
      </p:pic>
      <p:pic>
        <p:nvPicPr>
          <p:cNvPr id="119" name="Grafik 118">
            <a:extLst>
              <a:ext uri="{FF2B5EF4-FFF2-40B4-BE49-F238E27FC236}">
                <a16:creationId xmlns:a16="http://schemas.microsoft.com/office/drawing/2014/main" id="{B0B3ADB7-45FD-49CC-859F-399DA40D78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7274" y="3395273"/>
            <a:ext cx="332352" cy="458158"/>
          </a:xfrm>
          <a:prstGeom prst="rect">
            <a:avLst/>
          </a:prstGeom>
        </p:spPr>
      </p:pic>
      <p:pic>
        <p:nvPicPr>
          <p:cNvPr id="120" name="Grafik 119">
            <a:extLst>
              <a:ext uri="{FF2B5EF4-FFF2-40B4-BE49-F238E27FC236}">
                <a16:creationId xmlns:a16="http://schemas.microsoft.com/office/drawing/2014/main" id="{064E56E5-1429-46ED-89BC-E266E7A10B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15220" y="3460408"/>
            <a:ext cx="332352" cy="458158"/>
          </a:xfrm>
          <a:prstGeom prst="rect">
            <a:avLst/>
          </a:prstGeom>
        </p:spPr>
      </p:pic>
      <p:pic>
        <p:nvPicPr>
          <p:cNvPr id="121" name="Grafik 120">
            <a:extLst>
              <a:ext uri="{FF2B5EF4-FFF2-40B4-BE49-F238E27FC236}">
                <a16:creationId xmlns:a16="http://schemas.microsoft.com/office/drawing/2014/main" id="{EC840C15-054C-4D43-80FB-2E8F935E0F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37118" y="3376280"/>
            <a:ext cx="332352" cy="458158"/>
          </a:xfrm>
          <a:prstGeom prst="rect">
            <a:avLst/>
          </a:prstGeom>
        </p:spPr>
      </p:pic>
      <p:pic>
        <p:nvPicPr>
          <p:cNvPr id="122" name="Grafik 121">
            <a:extLst>
              <a:ext uri="{FF2B5EF4-FFF2-40B4-BE49-F238E27FC236}">
                <a16:creationId xmlns:a16="http://schemas.microsoft.com/office/drawing/2014/main" id="{25572B5F-BB4A-4AFC-859E-3F28B3A167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0127" y="3472220"/>
            <a:ext cx="332352" cy="458158"/>
          </a:xfrm>
          <a:prstGeom prst="rect">
            <a:avLst/>
          </a:prstGeom>
        </p:spPr>
      </p:pic>
      <p:pic>
        <p:nvPicPr>
          <p:cNvPr id="123" name="Grafik 122">
            <a:extLst>
              <a:ext uri="{FF2B5EF4-FFF2-40B4-BE49-F238E27FC236}">
                <a16:creationId xmlns:a16="http://schemas.microsoft.com/office/drawing/2014/main" id="{1A60B09A-AFC8-45DE-82B4-F4EC3CEDD3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9841" y="3598216"/>
            <a:ext cx="332352" cy="458158"/>
          </a:xfrm>
          <a:prstGeom prst="rect">
            <a:avLst/>
          </a:prstGeom>
        </p:spPr>
      </p:pic>
      <p:pic>
        <p:nvPicPr>
          <p:cNvPr id="124" name="Grafik 123">
            <a:extLst>
              <a:ext uri="{FF2B5EF4-FFF2-40B4-BE49-F238E27FC236}">
                <a16:creationId xmlns:a16="http://schemas.microsoft.com/office/drawing/2014/main" id="{1BE36712-9958-45BD-8A33-651BD90364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51314" y="3671322"/>
            <a:ext cx="332352" cy="458158"/>
          </a:xfrm>
          <a:prstGeom prst="rect">
            <a:avLst/>
          </a:prstGeom>
        </p:spPr>
      </p:pic>
      <p:pic>
        <p:nvPicPr>
          <p:cNvPr id="125" name="Grafik 124">
            <a:extLst>
              <a:ext uri="{FF2B5EF4-FFF2-40B4-BE49-F238E27FC236}">
                <a16:creationId xmlns:a16="http://schemas.microsoft.com/office/drawing/2014/main" id="{802F866B-2730-4EAC-80A9-EE8F6A8DF4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8467" y="3565207"/>
            <a:ext cx="332352" cy="458158"/>
          </a:xfrm>
          <a:prstGeom prst="rect">
            <a:avLst/>
          </a:prstGeom>
        </p:spPr>
      </p:pic>
      <p:pic>
        <p:nvPicPr>
          <p:cNvPr id="126" name="Grafik 125">
            <a:extLst>
              <a:ext uri="{FF2B5EF4-FFF2-40B4-BE49-F238E27FC236}">
                <a16:creationId xmlns:a16="http://schemas.microsoft.com/office/drawing/2014/main" id="{4AEC3086-5F5D-4E47-AD2D-5D5FD25B26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7537" y="3336128"/>
            <a:ext cx="332352" cy="458158"/>
          </a:xfrm>
          <a:prstGeom prst="rect">
            <a:avLst/>
          </a:prstGeom>
        </p:spPr>
      </p:pic>
      <p:cxnSp>
        <p:nvCxnSpPr>
          <p:cNvPr id="127" name="Gerade Verbindung 141">
            <a:extLst>
              <a:ext uri="{FF2B5EF4-FFF2-40B4-BE49-F238E27FC236}">
                <a16:creationId xmlns:a16="http://schemas.microsoft.com/office/drawing/2014/main" id="{166942AF-0E46-450C-B254-B8A657BC825D}"/>
              </a:ext>
            </a:extLst>
          </p:cNvPr>
          <p:cNvCxnSpPr>
            <a:cxnSpLocks/>
          </p:cNvCxnSpPr>
          <p:nvPr/>
        </p:nvCxnSpPr>
        <p:spPr bwMode="gray">
          <a:xfrm>
            <a:off x="6932453" y="4413066"/>
            <a:ext cx="3324067"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28" name="Abgerundetes Rechteck 97">
            <a:extLst>
              <a:ext uri="{FF2B5EF4-FFF2-40B4-BE49-F238E27FC236}">
                <a16:creationId xmlns:a16="http://schemas.microsoft.com/office/drawing/2014/main" id="{219F1546-90E3-4D5C-8631-95456B0B73EF}"/>
              </a:ext>
            </a:extLst>
          </p:cNvPr>
          <p:cNvSpPr/>
          <p:nvPr/>
        </p:nvSpPr>
        <p:spPr bwMode="gray">
          <a:xfrm>
            <a:off x="9944643" y="1451447"/>
            <a:ext cx="1548000" cy="1656204"/>
          </a:xfrm>
          <a:prstGeom prst="roundRect">
            <a:avLst>
              <a:gd name="adj" fmla="val 70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spc="-70" dirty="0"/>
              <a:t>CZECH REPUBLIC</a:t>
            </a:r>
          </a:p>
          <a:p>
            <a:pPr>
              <a:lnSpc>
                <a:spcPts val="1800"/>
              </a:lnSpc>
            </a:pPr>
            <a:r>
              <a:rPr lang="de-DE" sz="1200" dirty="0">
                <a:latin typeface="+mj-lt"/>
              </a:rPr>
              <a:t>Ceska Lipa</a:t>
            </a:r>
          </a:p>
          <a:p>
            <a:pPr>
              <a:lnSpc>
                <a:spcPts val="1800"/>
              </a:lnSpc>
            </a:pPr>
            <a:r>
              <a:rPr lang="de-DE" sz="1200" dirty="0">
                <a:latin typeface="+mj-lt"/>
              </a:rPr>
              <a:t>Most</a:t>
            </a:r>
          </a:p>
          <a:p>
            <a:pPr>
              <a:lnSpc>
                <a:spcPts val="1800"/>
              </a:lnSpc>
            </a:pPr>
            <a:r>
              <a:rPr lang="de-DE" sz="1200" dirty="0">
                <a:latin typeface="+mj-lt"/>
              </a:rPr>
              <a:t>Plana</a:t>
            </a:r>
          </a:p>
          <a:p>
            <a:pPr>
              <a:lnSpc>
                <a:spcPts val="1800"/>
              </a:lnSpc>
            </a:pPr>
            <a:r>
              <a:rPr lang="de-DE" sz="1200" dirty="0">
                <a:latin typeface="+mj-lt"/>
              </a:rPr>
              <a:t>Tachov</a:t>
            </a:r>
          </a:p>
          <a:p>
            <a:pPr>
              <a:lnSpc>
                <a:spcPts val="1800"/>
              </a:lnSpc>
            </a:pPr>
            <a:r>
              <a:rPr lang="de-DE" sz="1200" dirty="0" err="1">
                <a:latin typeface="+mj-lt"/>
              </a:rPr>
              <a:t>Žatec</a:t>
            </a:r>
            <a:endParaRPr lang="de-DE" sz="1200" dirty="0">
              <a:latin typeface="+mj-lt"/>
            </a:endParaRPr>
          </a:p>
        </p:txBody>
      </p:sp>
      <p:sp>
        <p:nvSpPr>
          <p:cNvPr id="129" name="Abgerundetes Rechteck 121">
            <a:extLst>
              <a:ext uri="{FF2B5EF4-FFF2-40B4-BE49-F238E27FC236}">
                <a16:creationId xmlns:a16="http://schemas.microsoft.com/office/drawing/2014/main" id="{61DC86FF-F418-44F3-99AB-254C97A4051F}"/>
              </a:ext>
            </a:extLst>
          </p:cNvPr>
          <p:cNvSpPr/>
          <p:nvPr/>
        </p:nvSpPr>
        <p:spPr bwMode="gray">
          <a:xfrm>
            <a:off x="9948675" y="5585605"/>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TURKEY</a:t>
            </a:r>
          </a:p>
          <a:p>
            <a:pPr>
              <a:lnSpc>
                <a:spcPts val="1800"/>
              </a:lnSpc>
            </a:pPr>
            <a:r>
              <a:rPr lang="de-DE" sz="1200" dirty="0">
                <a:latin typeface="+mj-lt"/>
              </a:rPr>
              <a:t>Bursa</a:t>
            </a:r>
          </a:p>
        </p:txBody>
      </p:sp>
      <p:sp>
        <p:nvSpPr>
          <p:cNvPr id="130" name="Abgerundetes Rechteck 140">
            <a:extLst>
              <a:ext uri="{FF2B5EF4-FFF2-40B4-BE49-F238E27FC236}">
                <a16:creationId xmlns:a16="http://schemas.microsoft.com/office/drawing/2014/main" id="{7E61BFF7-FD51-4F61-B425-A347E20BE900}"/>
              </a:ext>
            </a:extLst>
          </p:cNvPr>
          <p:cNvSpPr/>
          <p:nvPr/>
        </p:nvSpPr>
        <p:spPr bwMode="gray">
          <a:xfrm>
            <a:off x="9948675" y="4843148"/>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SERBIA</a:t>
            </a:r>
          </a:p>
          <a:p>
            <a:pPr>
              <a:lnSpc>
                <a:spcPts val="1800"/>
              </a:lnSpc>
            </a:pPr>
            <a:r>
              <a:rPr lang="de-DE" sz="1200" dirty="0">
                <a:latin typeface="+mj-lt"/>
              </a:rPr>
              <a:t>Aleksinac</a:t>
            </a:r>
          </a:p>
        </p:txBody>
      </p:sp>
      <p:sp>
        <p:nvSpPr>
          <p:cNvPr id="131" name="Abgerundetes Rechteck 82">
            <a:extLst>
              <a:ext uri="{FF2B5EF4-FFF2-40B4-BE49-F238E27FC236}">
                <a16:creationId xmlns:a16="http://schemas.microsoft.com/office/drawing/2014/main" id="{2EB3279F-DDA9-43AC-B3C8-9A1834FEEF4F}"/>
              </a:ext>
            </a:extLst>
          </p:cNvPr>
          <p:cNvSpPr/>
          <p:nvPr/>
        </p:nvSpPr>
        <p:spPr bwMode="gray">
          <a:xfrm>
            <a:off x="9948675" y="4100690"/>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SLOVENIA</a:t>
            </a:r>
          </a:p>
          <a:p>
            <a:pPr>
              <a:lnSpc>
                <a:spcPts val="1800"/>
              </a:lnSpc>
            </a:pPr>
            <a:r>
              <a:rPr lang="de-DE" sz="1200" dirty="0" err="1">
                <a:latin typeface="+mj-lt"/>
              </a:rPr>
              <a:t>Slovenj</a:t>
            </a:r>
            <a:r>
              <a:rPr lang="de-DE" sz="1200" dirty="0">
                <a:latin typeface="+mj-lt"/>
              </a:rPr>
              <a:t> Gradec</a:t>
            </a:r>
          </a:p>
        </p:txBody>
      </p:sp>
      <p:sp>
        <p:nvSpPr>
          <p:cNvPr id="132" name="Abgerundetes Rechteck 77">
            <a:extLst>
              <a:ext uri="{FF2B5EF4-FFF2-40B4-BE49-F238E27FC236}">
                <a16:creationId xmlns:a16="http://schemas.microsoft.com/office/drawing/2014/main" id="{8061555B-180A-4C04-84E1-43045F4D8485}"/>
              </a:ext>
            </a:extLst>
          </p:cNvPr>
          <p:cNvSpPr/>
          <p:nvPr/>
        </p:nvSpPr>
        <p:spPr bwMode="gray">
          <a:xfrm>
            <a:off x="9944643" y="3126988"/>
            <a:ext cx="1548000" cy="954365"/>
          </a:xfrm>
          <a:prstGeom prst="roundRect">
            <a:avLst>
              <a:gd name="adj" fmla="val 100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POLAND</a:t>
            </a:r>
          </a:p>
          <a:p>
            <a:pPr>
              <a:lnSpc>
                <a:spcPts val="1800"/>
              </a:lnSpc>
            </a:pPr>
            <a:r>
              <a:rPr lang="de-DE" sz="1200" dirty="0" err="1">
                <a:latin typeface="+mj-lt"/>
              </a:rPr>
              <a:t>Bielsko</a:t>
            </a:r>
            <a:r>
              <a:rPr lang="de-DE" sz="1200" dirty="0">
                <a:latin typeface="+mj-lt"/>
              </a:rPr>
              <a:t> </a:t>
            </a:r>
            <a:r>
              <a:rPr lang="de-DE" sz="1200" dirty="0" err="1">
                <a:latin typeface="+mj-lt"/>
              </a:rPr>
              <a:t>Biala</a:t>
            </a:r>
            <a:endParaRPr lang="de-DE" sz="1200" dirty="0">
              <a:latin typeface="+mj-lt"/>
            </a:endParaRPr>
          </a:p>
          <a:p>
            <a:pPr>
              <a:lnSpc>
                <a:spcPts val="1800"/>
              </a:lnSpc>
            </a:pPr>
            <a:r>
              <a:rPr lang="de-DE" sz="1200" dirty="0">
                <a:latin typeface="+mj-lt"/>
              </a:rPr>
              <a:t>Sosnowiec</a:t>
            </a:r>
          </a:p>
        </p:txBody>
      </p:sp>
      <p:pic>
        <p:nvPicPr>
          <p:cNvPr id="133" name="Grafik 132">
            <a:extLst>
              <a:ext uri="{FF2B5EF4-FFF2-40B4-BE49-F238E27FC236}">
                <a16:creationId xmlns:a16="http://schemas.microsoft.com/office/drawing/2014/main" id="{F18F4BCB-B7A5-42D2-9559-2FFB99B927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2983" y="4274984"/>
            <a:ext cx="332352" cy="458158"/>
          </a:xfrm>
          <a:prstGeom prst="rect">
            <a:avLst/>
          </a:prstGeom>
        </p:spPr>
      </p:pic>
    </p:spTree>
    <p:extLst>
      <p:ext uri="{BB962C8B-B14F-4D97-AF65-F5344CB8AC3E}">
        <p14:creationId xmlns:p14="http://schemas.microsoft.com/office/powerpoint/2010/main" val="1586064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B4A37C1-5E62-5749-A711-B870713CFA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6688" t="240" r="17468" b="-240"/>
          <a:stretch/>
        </p:blipFill>
        <p:spPr>
          <a:xfrm>
            <a:off x="1238824" y="1168772"/>
            <a:ext cx="8714116" cy="5437960"/>
          </a:xfrm>
          <a:prstGeom prst="rect">
            <a:avLst/>
          </a:prstGeom>
        </p:spPr>
      </p:pic>
      <p:sp>
        <p:nvSpPr>
          <p:cNvPr id="2" name="Titel 1">
            <a:extLst>
              <a:ext uri="{FF2B5EF4-FFF2-40B4-BE49-F238E27FC236}">
                <a16:creationId xmlns:a16="http://schemas.microsoft.com/office/drawing/2014/main" id="{D3958E30-3308-1147-B49E-D7D0D5A52A34}"/>
              </a:ext>
            </a:extLst>
          </p:cNvPr>
          <p:cNvSpPr>
            <a:spLocks noGrp="1"/>
          </p:cNvSpPr>
          <p:nvPr>
            <p:ph type="title"/>
          </p:nvPr>
        </p:nvSpPr>
        <p:spPr/>
        <p:txBody>
          <a:bodyPr/>
          <a:lstStyle/>
          <a:p>
            <a:r>
              <a:rPr lang="de-DE" dirty="0"/>
              <a:t>Locations APAC</a:t>
            </a:r>
          </a:p>
        </p:txBody>
      </p:sp>
      <p:sp>
        <p:nvSpPr>
          <p:cNvPr id="3" name="Datumsplatzhalter 2">
            <a:extLst>
              <a:ext uri="{FF2B5EF4-FFF2-40B4-BE49-F238E27FC236}">
                <a16:creationId xmlns:a16="http://schemas.microsoft.com/office/drawing/2014/main" id="{F1F595C2-78FE-6D4D-BEEA-F6B31EEE39A4}"/>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930A9846-7BC9-3245-8C1F-F36698B1D70A}"/>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37731C7B-1F03-E94C-B1D3-8B12627CBF32}"/>
              </a:ext>
            </a:extLst>
          </p:cNvPr>
          <p:cNvSpPr>
            <a:spLocks noGrp="1"/>
          </p:cNvSpPr>
          <p:nvPr>
            <p:ph type="sldNum" sz="quarter" idx="12"/>
          </p:nvPr>
        </p:nvSpPr>
        <p:spPr/>
        <p:txBody>
          <a:bodyPr/>
          <a:lstStyle/>
          <a:p>
            <a:fld id="{835253C1-6FB7-43D9-B87E-B4075112F502}" type="slidenum">
              <a:rPr lang="de-DE" smtClean="0"/>
              <a:t>18</a:t>
            </a:fld>
            <a:endParaRPr lang="de-DE"/>
          </a:p>
        </p:txBody>
      </p:sp>
      <p:sp>
        <p:nvSpPr>
          <p:cNvPr id="6" name="Untertitel 5">
            <a:extLst>
              <a:ext uri="{FF2B5EF4-FFF2-40B4-BE49-F238E27FC236}">
                <a16:creationId xmlns:a16="http://schemas.microsoft.com/office/drawing/2014/main" id="{D10152DF-F6B5-5D4D-A73E-61E910481FA6}"/>
              </a:ext>
            </a:extLst>
          </p:cNvPr>
          <p:cNvSpPr>
            <a:spLocks noGrp="1"/>
          </p:cNvSpPr>
          <p:nvPr>
            <p:ph type="subTitle" idx="1"/>
          </p:nvPr>
        </p:nvSpPr>
        <p:spPr/>
        <p:txBody>
          <a:bodyPr/>
          <a:lstStyle/>
          <a:p>
            <a:r>
              <a:rPr lang="de-DE" dirty="0"/>
              <a:t>GRAMMER Locations</a:t>
            </a:r>
          </a:p>
        </p:txBody>
      </p:sp>
      <p:pic>
        <p:nvPicPr>
          <p:cNvPr id="43" name="Grafik 42">
            <a:extLst>
              <a:ext uri="{FF2B5EF4-FFF2-40B4-BE49-F238E27FC236}">
                <a16:creationId xmlns:a16="http://schemas.microsoft.com/office/drawing/2014/main" id="{3165E3E2-C43D-6745-8C57-4FF72B5C4D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1681" y="4976407"/>
            <a:ext cx="332352" cy="458158"/>
          </a:xfrm>
          <a:prstGeom prst="rect">
            <a:avLst/>
          </a:prstGeom>
        </p:spPr>
      </p:pic>
      <p:pic>
        <p:nvPicPr>
          <p:cNvPr id="45" name="Grafik 44">
            <a:extLst>
              <a:ext uri="{FF2B5EF4-FFF2-40B4-BE49-F238E27FC236}">
                <a16:creationId xmlns:a16="http://schemas.microsoft.com/office/drawing/2014/main" id="{F0832E45-9E21-4F48-A8CD-E218603B8E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5972" y="2974613"/>
            <a:ext cx="332352" cy="458158"/>
          </a:xfrm>
          <a:prstGeom prst="rect">
            <a:avLst/>
          </a:prstGeom>
        </p:spPr>
      </p:pic>
      <p:pic>
        <p:nvPicPr>
          <p:cNvPr id="46" name="Grafik 45">
            <a:extLst>
              <a:ext uri="{FF2B5EF4-FFF2-40B4-BE49-F238E27FC236}">
                <a16:creationId xmlns:a16="http://schemas.microsoft.com/office/drawing/2014/main" id="{8E7D5DCF-AC3A-AC42-A971-4D9EC395EE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2679" y="2778762"/>
            <a:ext cx="332352" cy="458158"/>
          </a:xfrm>
          <a:prstGeom prst="rect">
            <a:avLst/>
          </a:prstGeom>
        </p:spPr>
      </p:pic>
      <p:pic>
        <p:nvPicPr>
          <p:cNvPr id="61" name="Grafik 60">
            <a:extLst>
              <a:ext uri="{FF2B5EF4-FFF2-40B4-BE49-F238E27FC236}">
                <a16:creationId xmlns:a16="http://schemas.microsoft.com/office/drawing/2014/main" id="{F3E39550-2973-DA48-98FF-924F8E937A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767" y="2298526"/>
            <a:ext cx="332352" cy="458158"/>
          </a:xfrm>
          <a:prstGeom prst="rect">
            <a:avLst/>
          </a:prstGeom>
        </p:spPr>
      </p:pic>
      <p:sp>
        <p:nvSpPr>
          <p:cNvPr id="26" name="Abgerundetes Rechteck 25">
            <a:extLst>
              <a:ext uri="{FF2B5EF4-FFF2-40B4-BE49-F238E27FC236}">
                <a16:creationId xmlns:a16="http://schemas.microsoft.com/office/drawing/2014/main" id="{40C764E3-93D6-4144-A41F-991B53B35773}"/>
              </a:ext>
            </a:extLst>
          </p:cNvPr>
          <p:cNvSpPr/>
          <p:nvPr/>
        </p:nvSpPr>
        <p:spPr bwMode="gray">
          <a:xfrm>
            <a:off x="695325" y="1449388"/>
            <a:ext cx="1548000" cy="2095957"/>
          </a:xfrm>
          <a:prstGeom prst="roundRect">
            <a:avLst>
              <a:gd name="adj" fmla="val 5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CHINA</a:t>
            </a:r>
          </a:p>
          <a:p>
            <a:pPr>
              <a:lnSpc>
                <a:spcPts val="1800"/>
              </a:lnSpc>
            </a:pPr>
            <a:r>
              <a:rPr lang="de-DE" sz="1200" dirty="0" err="1">
                <a:latin typeface="+mj-lt"/>
              </a:rPr>
              <a:t>Bejing</a:t>
            </a:r>
            <a:endParaRPr lang="de-DE" sz="1200" dirty="0">
              <a:latin typeface="+mj-lt"/>
            </a:endParaRPr>
          </a:p>
          <a:p>
            <a:pPr>
              <a:lnSpc>
                <a:spcPts val="1800"/>
              </a:lnSpc>
            </a:pPr>
            <a:r>
              <a:rPr lang="de-DE" sz="1200" dirty="0">
                <a:latin typeface="+mj-lt"/>
              </a:rPr>
              <a:t>Changchun</a:t>
            </a:r>
          </a:p>
          <a:p>
            <a:pPr>
              <a:lnSpc>
                <a:spcPts val="1800"/>
              </a:lnSpc>
            </a:pPr>
            <a:r>
              <a:rPr lang="de-DE" sz="1200" dirty="0">
                <a:latin typeface="+mj-lt"/>
              </a:rPr>
              <a:t>Ningbo</a:t>
            </a:r>
          </a:p>
          <a:p>
            <a:pPr>
              <a:lnSpc>
                <a:spcPts val="1800"/>
              </a:lnSpc>
            </a:pPr>
            <a:r>
              <a:rPr lang="de-DE" sz="1200" dirty="0">
                <a:latin typeface="+mj-lt"/>
              </a:rPr>
              <a:t>Shaanxi</a:t>
            </a:r>
          </a:p>
          <a:p>
            <a:pPr>
              <a:lnSpc>
                <a:spcPts val="1800"/>
              </a:lnSpc>
            </a:pPr>
            <a:r>
              <a:rPr lang="de-DE" sz="1200" dirty="0">
                <a:latin typeface="+mj-lt"/>
              </a:rPr>
              <a:t>Shanghai</a:t>
            </a:r>
          </a:p>
          <a:p>
            <a:pPr>
              <a:lnSpc>
                <a:spcPts val="1800"/>
              </a:lnSpc>
            </a:pPr>
            <a:r>
              <a:rPr lang="de-DE" sz="1200" dirty="0">
                <a:latin typeface="+mj-lt"/>
              </a:rPr>
              <a:t>Shenyang</a:t>
            </a:r>
          </a:p>
          <a:p>
            <a:pPr>
              <a:lnSpc>
                <a:spcPts val="1800"/>
              </a:lnSpc>
            </a:pPr>
            <a:r>
              <a:rPr lang="de-DE" sz="1200" dirty="0">
                <a:latin typeface="+mj-lt"/>
              </a:rPr>
              <a:t>Tianjin</a:t>
            </a:r>
          </a:p>
        </p:txBody>
      </p:sp>
      <p:sp>
        <p:nvSpPr>
          <p:cNvPr id="27" name="Abgerundetes Rechteck 26">
            <a:extLst>
              <a:ext uri="{FF2B5EF4-FFF2-40B4-BE49-F238E27FC236}">
                <a16:creationId xmlns:a16="http://schemas.microsoft.com/office/drawing/2014/main" id="{40C764E3-93D6-4144-A41F-991B53B35773}"/>
              </a:ext>
            </a:extLst>
          </p:cNvPr>
          <p:cNvSpPr/>
          <p:nvPr/>
        </p:nvSpPr>
        <p:spPr bwMode="gray">
          <a:xfrm>
            <a:off x="9948675" y="2780775"/>
            <a:ext cx="1548000" cy="764570"/>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JAPAN</a:t>
            </a:r>
          </a:p>
          <a:p>
            <a:pPr>
              <a:lnSpc>
                <a:spcPts val="2060"/>
              </a:lnSpc>
            </a:pPr>
            <a:r>
              <a:rPr lang="de-DE" sz="1200" dirty="0">
                <a:latin typeface="+mj-lt"/>
              </a:rPr>
              <a:t>Tokyo</a:t>
            </a:r>
          </a:p>
        </p:txBody>
      </p:sp>
      <p:sp>
        <p:nvSpPr>
          <p:cNvPr id="28" name="Abgerundetes Rechteck 27">
            <a:extLst>
              <a:ext uri="{FF2B5EF4-FFF2-40B4-BE49-F238E27FC236}">
                <a16:creationId xmlns:a16="http://schemas.microsoft.com/office/drawing/2014/main" id="{40C764E3-93D6-4144-A41F-991B53B35773}"/>
              </a:ext>
            </a:extLst>
          </p:cNvPr>
          <p:cNvSpPr/>
          <p:nvPr/>
        </p:nvSpPr>
        <p:spPr bwMode="gray">
          <a:xfrm>
            <a:off x="695325" y="4691980"/>
            <a:ext cx="1548000" cy="764570"/>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INDIA</a:t>
            </a:r>
          </a:p>
          <a:p>
            <a:pPr>
              <a:lnSpc>
                <a:spcPts val="2060"/>
              </a:lnSpc>
            </a:pPr>
            <a:r>
              <a:rPr lang="de-DE" sz="1200" dirty="0">
                <a:latin typeface="+mj-lt"/>
              </a:rPr>
              <a:t>Pune</a:t>
            </a:r>
          </a:p>
        </p:txBody>
      </p:sp>
      <p:pic>
        <p:nvPicPr>
          <p:cNvPr id="31" name="Grafik 30">
            <a:extLst>
              <a:ext uri="{FF2B5EF4-FFF2-40B4-BE49-F238E27FC236}">
                <a16:creationId xmlns:a16="http://schemas.microsoft.com/office/drawing/2014/main" id="{E29401B2-DCF0-3449-8345-80F07116E3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29950" y="3171843"/>
            <a:ext cx="332352" cy="458158"/>
          </a:xfrm>
          <a:prstGeom prst="rect">
            <a:avLst/>
          </a:prstGeom>
        </p:spPr>
      </p:pic>
      <p:pic>
        <p:nvPicPr>
          <p:cNvPr id="32" name="Grafik 31">
            <a:extLst>
              <a:ext uri="{FF2B5EF4-FFF2-40B4-BE49-F238E27FC236}">
                <a16:creationId xmlns:a16="http://schemas.microsoft.com/office/drawing/2014/main" id="{E29401B2-DCF0-3449-8345-80F07116E3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48849" y="3569426"/>
            <a:ext cx="332352" cy="458158"/>
          </a:xfrm>
          <a:prstGeom prst="rect">
            <a:avLst/>
          </a:prstGeom>
        </p:spPr>
      </p:pic>
      <p:pic>
        <p:nvPicPr>
          <p:cNvPr id="30" name="Grafik 29">
            <a:extLst>
              <a:ext uri="{FF2B5EF4-FFF2-40B4-BE49-F238E27FC236}">
                <a16:creationId xmlns:a16="http://schemas.microsoft.com/office/drawing/2014/main" id="{DC99BB45-5B43-BB42-B7ED-B1EE3372D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3487" y="3775175"/>
            <a:ext cx="332352" cy="458158"/>
          </a:xfrm>
          <a:prstGeom prst="rect">
            <a:avLst/>
          </a:prstGeom>
        </p:spPr>
      </p:pic>
      <p:pic>
        <p:nvPicPr>
          <p:cNvPr id="33" name="Grafik 32">
            <a:extLst>
              <a:ext uri="{FF2B5EF4-FFF2-40B4-BE49-F238E27FC236}">
                <a16:creationId xmlns:a16="http://schemas.microsoft.com/office/drawing/2014/main" id="{8E7D5DCF-AC3A-AC42-A971-4D9EC395EE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0093" y="2664558"/>
            <a:ext cx="332352" cy="458158"/>
          </a:xfrm>
          <a:prstGeom prst="rect">
            <a:avLst/>
          </a:prstGeom>
        </p:spPr>
      </p:pic>
      <p:pic>
        <p:nvPicPr>
          <p:cNvPr id="34" name="Grafik 33">
            <a:extLst>
              <a:ext uri="{FF2B5EF4-FFF2-40B4-BE49-F238E27FC236}">
                <a16:creationId xmlns:a16="http://schemas.microsoft.com/office/drawing/2014/main" id="{8E7D5DCF-AC3A-AC42-A971-4D9EC395EE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855" y="2886342"/>
            <a:ext cx="332352" cy="458158"/>
          </a:xfrm>
          <a:prstGeom prst="rect">
            <a:avLst/>
          </a:prstGeom>
        </p:spPr>
      </p:pic>
    </p:spTree>
    <p:extLst>
      <p:ext uri="{BB962C8B-B14F-4D97-AF65-F5344CB8AC3E}">
        <p14:creationId xmlns:p14="http://schemas.microsoft.com/office/powerpoint/2010/main" val="2244877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B4A37C1-5E62-5749-A711-B870713CFA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42" t="45860" r="-757" b="-2000"/>
          <a:stretch/>
        </p:blipFill>
        <p:spPr>
          <a:xfrm>
            <a:off x="58270" y="1168772"/>
            <a:ext cx="9546872" cy="5437960"/>
          </a:xfrm>
          <a:prstGeom prst="rect">
            <a:avLst/>
          </a:prstGeom>
        </p:spPr>
      </p:pic>
      <p:pic>
        <p:nvPicPr>
          <p:cNvPr id="54" name="Grafik 53">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3724" y="2378863"/>
            <a:ext cx="332352" cy="458158"/>
          </a:xfrm>
          <a:prstGeom prst="rect">
            <a:avLst/>
          </a:prstGeom>
        </p:spPr>
      </p:pic>
      <p:pic>
        <p:nvPicPr>
          <p:cNvPr id="53" name="Grafik 52">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8647" y="2539135"/>
            <a:ext cx="332352" cy="458158"/>
          </a:xfrm>
          <a:prstGeom prst="rect">
            <a:avLst/>
          </a:prstGeom>
        </p:spPr>
      </p:pic>
      <p:sp>
        <p:nvSpPr>
          <p:cNvPr id="2" name="Titel 1">
            <a:extLst>
              <a:ext uri="{FF2B5EF4-FFF2-40B4-BE49-F238E27FC236}">
                <a16:creationId xmlns:a16="http://schemas.microsoft.com/office/drawing/2014/main" id="{D3958E30-3308-1147-B49E-D7D0D5A52A34}"/>
              </a:ext>
            </a:extLst>
          </p:cNvPr>
          <p:cNvSpPr>
            <a:spLocks noGrp="1"/>
          </p:cNvSpPr>
          <p:nvPr>
            <p:ph type="title"/>
          </p:nvPr>
        </p:nvSpPr>
        <p:spPr/>
        <p:txBody>
          <a:bodyPr/>
          <a:lstStyle/>
          <a:p>
            <a:r>
              <a:rPr lang="de-DE" dirty="0"/>
              <a:t>Locations AMERCIAS</a:t>
            </a:r>
          </a:p>
        </p:txBody>
      </p:sp>
      <p:sp>
        <p:nvSpPr>
          <p:cNvPr id="3" name="Datumsplatzhalter 2">
            <a:extLst>
              <a:ext uri="{FF2B5EF4-FFF2-40B4-BE49-F238E27FC236}">
                <a16:creationId xmlns:a16="http://schemas.microsoft.com/office/drawing/2014/main" id="{F1F595C2-78FE-6D4D-BEEA-F6B31EEE39A4}"/>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930A9846-7BC9-3245-8C1F-F36698B1D70A}"/>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37731C7B-1F03-E94C-B1D3-8B12627CBF32}"/>
              </a:ext>
            </a:extLst>
          </p:cNvPr>
          <p:cNvSpPr>
            <a:spLocks noGrp="1"/>
          </p:cNvSpPr>
          <p:nvPr>
            <p:ph type="sldNum" sz="quarter" idx="12"/>
          </p:nvPr>
        </p:nvSpPr>
        <p:spPr/>
        <p:txBody>
          <a:bodyPr/>
          <a:lstStyle/>
          <a:p>
            <a:fld id="{835253C1-6FB7-43D9-B87E-B4075112F502}" type="slidenum">
              <a:rPr lang="de-DE" smtClean="0"/>
              <a:t>19</a:t>
            </a:fld>
            <a:endParaRPr lang="de-DE"/>
          </a:p>
        </p:txBody>
      </p:sp>
      <p:sp>
        <p:nvSpPr>
          <p:cNvPr id="6" name="Untertitel 5">
            <a:extLst>
              <a:ext uri="{FF2B5EF4-FFF2-40B4-BE49-F238E27FC236}">
                <a16:creationId xmlns:a16="http://schemas.microsoft.com/office/drawing/2014/main" id="{D10152DF-F6B5-5D4D-A73E-61E910481FA6}"/>
              </a:ext>
            </a:extLst>
          </p:cNvPr>
          <p:cNvSpPr>
            <a:spLocks noGrp="1"/>
          </p:cNvSpPr>
          <p:nvPr>
            <p:ph type="subTitle" idx="1"/>
          </p:nvPr>
        </p:nvSpPr>
        <p:spPr/>
        <p:txBody>
          <a:bodyPr/>
          <a:lstStyle/>
          <a:p>
            <a:r>
              <a:rPr lang="de-DE" dirty="0"/>
              <a:t>GRAMMER Locations</a:t>
            </a:r>
          </a:p>
        </p:txBody>
      </p:sp>
      <p:pic>
        <p:nvPicPr>
          <p:cNvPr id="9" name="Grafik 8">
            <a:extLst>
              <a:ext uri="{FF2B5EF4-FFF2-40B4-BE49-F238E27FC236}">
                <a16:creationId xmlns:a16="http://schemas.microsoft.com/office/drawing/2014/main" id="{70CAC754-C4C5-3A4F-9317-B68F389A7D8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110" t="-1646" r="-7304" b="-1085"/>
          <a:stretch/>
        </p:blipFill>
        <p:spPr>
          <a:xfrm>
            <a:off x="7681801" y="3146853"/>
            <a:ext cx="2100522" cy="3161871"/>
          </a:xfrm>
          <a:prstGeom prst="rect">
            <a:avLst/>
          </a:prstGeom>
          <a:solidFill>
            <a:schemeClr val="bg1"/>
          </a:solidFill>
          <a:ln w="12700">
            <a:solidFill>
              <a:schemeClr val="accent2"/>
            </a:solidFill>
          </a:ln>
        </p:spPr>
      </p:pic>
      <p:sp>
        <p:nvSpPr>
          <p:cNvPr id="10" name="Textfeld 9">
            <a:extLst>
              <a:ext uri="{FF2B5EF4-FFF2-40B4-BE49-F238E27FC236}">
                <a16:creationId xmlns:a16="http://schemas.microsoft.com/office/drawing/2014/main" id="{B861B0DF-4D2A-CF49-BC91-B9D52E5932AB}"/>
              </a:ext>
            </a:extLst>
          </p:cNvPr>
          <p:cNvSpPr txBox="1"/>
          <p:nvPr/>
        </p:nvSpPr>
        <p:spPr bwMode="gray">
          <a:xfrm>
            <a:off x="8977258" y="6136787"/>
            <a:ext cx="933110" cy="168678"/>
          </a:xfrm>
          <a:prstGeom prst="rect">
            <a:avLst/>
          </a:prstGeom>
          <a:noFill/>
        </p:spPr>
        <p:txBody>
          <a:bodyPr wrap="square" lIns="0" tIns="0" rIns="0" bIns="0" rtlCol="0">
            <a:noAutofit/>
          </a:bodyPr>
          <a:lstStyle/>
          <a:p>
            <a:pPr algn="l">
              <a:lnSpc>
                <a:spcPct val="90000"/>
              </a:lnSpc>
            </a:pPr>
            <a:r>
              <a:rPr lang="de-DE" sz="1000" dirty="0">
                <a:solidFill>
                  <a:schemeClr val="accent2"/>
                </a:solidFill>
                <a:latin typeface="+mj-lt"/>
              </a:rPr>
              <a:t>South </a:t>
            </a:r>
            <a:r>
              <a:rPr lang="de-DE" sz="1000" dirty="0" err="1">
                <a:solidFill>
                  <a:schemeClr val="accent2"/>
                </a:solidFill>
                <a:latin typeface="+mj-lt"/>
              </a:rPr>
              <a:t>America</a:t>
            </a:r>
            <a:endParaRPr lang="de-DE" sz="1000" dirty="0">
              <a:solidFill>
                <a:schemeClr val="accent2"/>
              </a:solidFill>
              <a:latin typeface="+mj-lt"/>
            </a:endParaRPr>
          </a:p>
        </p:txBody>
      </p:sp>
      <p:pic>
        <p:nvPicPr>
          <p:cNvPr id="28" name="Grafik 27">
            <a:extLst>
              <a:ext uri="{FF2B5EF4-FFF2-40B4-BE49-F238E27FC236}">
                <a16:creationId xmlns:a16="http://schemas.microsoft.com/office/drawing/2014/main" id="{8C7F70C5-90CA-1F41-B83E-973280ACB0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3598" y="4946404"/>
            <a:ext cx="332352" cy="458158"/>
          </a:xfrm>
          <a:prstGeom prst="rect">
            <a:avLst/>
          </a:prstGeom>
        </p:spPr>
      </p:pic>
      <p:pic>
        <p:nvPicPr>
          <p:cNvPr id="33" name="Grafik 32">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8021" y="2436349"/>
            <a:ext cx="332352" cy="458158"/>
          </a:xfrm>
          <a:prstGeom prst="rect">
            <a:avLst/>
          </a:prstGeom>
        </p:spPr>
      </p:pic>
      <p:pic>
        <p:nvPicPr>
          <p:cNvPr id="36" name="Grafik 35">
            <a:extLst>
              <a:ext uri="{FF2B5EF4-FFF2-40B4-BE49-F238E27FC236}">
                <a16:creationId xmlns:a16="http://schemas.microsoft.com/office/drawing/2014/main" id="{D6B1F5C0-444B-3A45-8411-A500D651CF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79283" y="4212633"/>
            <a:ext cx="332352" cy="458158"/>
          </a:xfrm>
          <a:prstGeom prst="rect">
            <a:avLst/>
          </a:prstGeom>
        </p:spPr>
      </p:pic>
      <p:pic>
        <p:nvPicPr>
          <p:cNvPr id="37" name="Grafik 36">
            <a:extLst>
              <a:ext uri="{FF2B5EF4-FFF2-40B4-BE49-F238E27FC236}">
                <a16:creationId xmlns:a16="http://schemas.microsoft.com/office/drawing/2014/main" id="{2BEBD91B-10AB-4E48-B9A4-1399CCE0D8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59153" y="4764568"/>
            <a:ext cx="332352" cy="458158"/>
          </a:xfrm>
          <a:prstGeom prst="rect">
            <a:avLst/>
          </a:prstGeom>
        </p:spPr>
      </p:pic>
      <p:sp>
        <p:nvSpPr>
          <p:cNvPr id="39" name="Abgerundetes Rechteck 38">
            <a:extLst>
              <a:ext uri="{FF2B5EF4-FFF2-40B4-BE49-F238E27FC236}">
                <a16:creationId xmlns:a16="http://schemas.microsoft.com/office/drawing/2014/main" id="{40C764E3-93D6-4144-A41F-991B53B35773}"/>
              </a:ext>
            </a:extLst>
          </p:cNvPr>
          <p:cNvSpPr/>
          <p:nvPr/>
        </p:nvSpPr>
        <p:spPr bwMode="gray">
          <a:xfrm>
            <a:off x="695325" y="1449388"/>
            <a:ext cx="1548000" cy="2775266"/>
          </a:xfrm>
          <a:prstGeom prst="roundRect">
            <a:avLst>
              <a:gd name="adj" fmla="val 5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USA</a:t>
            </a:r>
          </a:p>
          <a:p>
            <a:pPr>
              <a:lnSpc>
                <a:spcPts val="1800"/>
              </a:lnSpc>
            </a:pPr>
            <a:r>
              <a:rPr lang="de-DE" sz="1200" dirty="0">
                <a:latin typeface="+mj-lt"/>
              </a:rPr>
              <a:t>Beloit, WI</a:t>
            </a:r>
          </a:p>
          <a:p>
            <a:pPr>
              <a:lnSpc>
                <a:spcPts val="1800"/>
              </a:lnSpc>
            </a:pPr>
            <a:r>
              <a:rPr lang="de-DE" sz="1200" dirty="0">
                <a:latin typeface="+mj-lt"/>
              </a:rPr>
              <a:t>Bowling Green, OH</a:t>
            </a:r>
          </a:p>
          <a:p>
            <a:pPr>
              <a:lnSpc>
                <a:spcPts val="1800"/>
              </a:lnSpc>
            </a:pPr>
            <a:r>
              <a:rPr lang="de-DE" sz="1200" dirty="0">
                <a:latin typeface="+mj-lt"/>
              </a:rPr>
              <a:t>Delphos, OH</a:t>
            </a:r>
          </a:p>
          <a:p>
            <a:pPr>
              <a:lnSpc>
                <a:spcPts val="1800"/>
              </a:lnSpc>
            </a:pPr>
            <a:r>
              <a:rPr lang="de-DE" sz="1200" dirty="0">
                <a:latin typeface="+mj-lt"/>
              </a:rPr>
              <a:t>Fayetteville, TN</a:t>
            </a:r>
          </a:p>
          <a:p>
            <a:pPr>
              <a:lnSpc>
                <a:spcPts val="1800"/>
              </a:lnSpc>
            </a:pPr>
            <a:r>
              <a:rPr lang="de-DE" sz="1200" dirty="0">
                <a:latin typeface="+mj-lt"/>
              </a:rPr>
              <a:t>Hudson, WI</a:t>
            </a:r>
          </a:p>
          <a:p>
            <a:pPr>
              <a:lnSpc>
                <a:spcPts val="1800"/>
              </a:lnSpc>
            </a:pPr>
            <a:r>
              <a:rPr lang="de-DE" sz="1200" dirty="0">
                <a:latin typeface="+mj-lt"/>
              </a:rPr>
              <a:t>Plymouth, MI</a:t>
            </a:r>
          </a:p>
          <a:p>
            <a:pPr>
              <a:lnSpc>
                <a:spcPts val="1800"/>
              </a:lnSpc>
            </a:pPr>
            <a:r>
              <a:rPr lang="de-DE" sz="1200" dirty="0">
                <a:latin typeface="+mj-lt"/>
              </a:rPr>
              <a:t>Shannon, MS</a:t>
            </a:r>
          </a:p>
          <a:p>
            <a:pPr>
              <a:lnSpc>
                <a:spcPts val="1800"/>
              </a:lnSpc>
            </a:pPr>
            <a:r>
              <a:rPr lang="de-DE" sz="1200" dirty="0">
                <a:latin typeface="+mj-lt"/>
              </a:rPr>
              <a:t>Tiffin, OH</a:t>
            </a:r>
          </a:p>
          <a:p>
            <a:pPr>
              <a:lnSpc>
                <a:spcPts val="1800"/>
              </a:lnSpc>
            </a:pPr>
            <a:r>
              <a:rPr lang="de-DE" sz="1200" dirty="0">
                <a:latin typeface="+mj-lt"/>
              </a:rPr>
              <a:t>Toledo, OH</a:t>
            </a:r>
          </a:p>
          <a:p>
            <a:pPr>
              <a:lnSpc>
                <a:spcPts val="1800"/>
              </a:lnSpc>
            </a:pPr>
            <a:r>
              <a:rPr lang="de-DE" sz="1200" dirty="0">
                <a:latin typeface="+mj-lt"/>
              </a:rPr>
              <a:t>Troy, MI</a:t>
            </a:r>
          </a:p>
        </p:txBody>
      </p:sp>
      <p:sp>
        <p:nvSpPr>
          <p:cNvPr id="42" name="Abgerundetes Rechteck 41">
            <a:extLst>
              <a:ext uri="{FF2B5EF4-FFF2-40B4-BE49-F238E27FC236}">
                <a16:creationId xmlns:a16="http://schemas.microsoft.com/office/drawing/2014/main" id="{40C764E3-93D6-4144-A41F-991B53B35773}"/>
              </a:ext>
            </a:extLst>
          </p:cNvPr>
          <p:cNvSpPr/>
          <p:nvPr/>
        </p:nvSpPr>
        <p:spPr bwMode="gray">
          <a:xfrm>
            <a:off x="695325" y="4522279"/>
            <a:ext cx="1548000" cy="1198592"/>
          </a:xfrm>
          <a:prstGeom prst="roundRect">
            <a:avLst>
              <a:gd name="adj" fmla="val 100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MEXICO</a:t>
            </a:r>
          </a:p>
          <a:p>
            <a:pPr>
              <a:lnSpc>
                <a:spcPts val="1800"/>
              </a:lnSpc>
            </a:pPr>
            <a:r>
              <a:rPr lang="de-DE" sz="1200" dirty="0">
                <a:latin typeface="+mj-lt"/>
              </a:rPr>
              <a:t>Celaya</a:t>
            </a:r>
          </a:p>
          <a:p>
            <a:pPr>
              <a:lnSpc>
                <a:spcPts val="1800"/>
              </a:lnSpc>
            </a:pPr>
            <a:r>
              <a:rPr lang="de-DE" sz="1200" dirty="0">
                <a:latin typeface="+mj-lt"/>
              </a:rPr>
              <a:t>Querétaro</a:t>
            </a:r>
          </a:p>
          <a:p>
            <a:pPr>
              <a:lnSpc>
                <a:spcPts val="1800"/>
              </a:lnSpc>
            </a:pPr>
            <a:r>
              <a:rPr lang="de-DE" sz="1200" dirty="0" err="1">
                <a:latin typeface="+mj-lt"/>
              </a:rPr>
              <a:t>Tetla</a:t>
            </a:r>
            <a:endParaRPr lang="de-DE" sz="1200" dirty="0">
              <a:latin typeface="+mj-lt"/>
            </a:endParaRPr>
          </a:p>
        </p:txBody>
      </p:sp>
      <p:sp>
        <p:nvSpPr>
          <p:cNvPr id="43" name="Abgerundetes Rechteck 42">
            <a:extLst>
              <a:ext uri="{FF2B5EF4-FFF2-40B4-BE49-F238E27FC236}">
                <a16:creationId xmlns:a16="http://schemas.microsoft.com/office/drawing/2014/main" id="{40C764E3-93D6-4144-A41F-991B53B35773}"/>
              </a:ext>
            </a:extLst>
          </p:cNvPr>
          <p:cNvSpPr/>
          <p:nvPr/>
        </p:nvSpPr>
        <p:spPr bwMode="gray">
          <a:xfrm>
            <a:off x="9948675" y="4997750"/>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ARGENTINIA</a:t>
            </a:r>
          </a:p>
          <a:p>
            <a:pPr>
              <a:lnSpc>
                <a:spcPts val="1800"/>
              </a:lnSpc>
            </a:pPr>
            <a:r>
              <a:rPr lang="de-DE" sz="1200" dirty="0">
                <a:latin typeface="+mj-lt"/>
              </a:rPr>
              <a:t>Buenos Aires</a:t>
            </a:r>
          </a:p>
        </p:txBody>
      </p:sp>
      <p:sp>
        <p:nvSpPr>
          <p:cNvPr id="45" name="Abgerundetes Rechteck 44">
            <a:extLst>
              <a:ext uri="{FF2B5EF4-FFF2-40B4-BE49-F238E27FC236}">
                <a16:creationId xmlns:a16="http://schemas.microsoft.com/office/drawing/2014/main" id="{40C764E3-93D6-4144-A41F-991B53B35773}"/>
              </a:ext>
            </a:extLst>
          </p:cNvPr>
          <p:cNvSpPr/>
          <p:nvPr/>
        </p:nvSpPr>
        <p:spPr bwMode="gray">
          <a:xfrm>
            <a:off x="9948675" y="4080151"/>
            <a:ext cx="1548000" cy="723121"/>
          </a:xfrm>
          <a:prstGeom prst="roundRect">
            <a:avLst>
              <a:gd name="adj" fmla="val 12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BRAZIL</a:t>
            </a:r>
          </a:p>
          <a:p>
            <a:pPr>
              <a:lnSpc>
                <a:spcPts val="1800"/>
              </a:lnSpc>
            </a:pPr>
            <a:r>
              <a:rPr lang="de-DE" sz="1200" dirty="0" err="1">
                <a:latin typeface="+mj-lt"/>
              </a:rPr>
              <a:t>Atibaia</a:t>
            </a:r>
            <a:r>
              <a:rPr lang="de-DE" sz="1200" dirty="0">
                <a:latin typeface="+mj-lt"/>
              </a:rPr>
              <a:t>, São Paulo</a:t>
            </a:r>
          </a:p>
        </p:txBody>
      </p:sp>
      <p:pic>
        <p:nvPicPr>
          <p:cNvPr id="48" name="Grafik 47">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1372" y="3292957"/>
            <a:ext cx="332352" cy="458158"/>
          </a:xfrm>
          <a:prstGeom prst="rect">
            <a:avLst/>
          </a:prstGeom>
        </p:spPr>
      </p:pic>
      <p:pic>
        <p:nvPicPr>
          <p:cNvPr id="49" name="Grafik 48">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4634" y="2085768"/>
            <a:ext cx="332352" cy="458158"/>
          </a:xfrm>
          <a:prstGeom prst="rect">
            <a:avLst/>
          </a:prstGeom>
        </p:spPr>
      </p:pic>
      <p:pic>
        <p:nvPicPr>
          <p:cNvPr id="51" name="Grafik 50">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02530" y="3474419"/>
            <a:ext cx="332352" cy="458158"/>
          </a:xfrm>
          <a:prstGeom prst="rect">
            <a:avLst/>
          </a:prstGeom>
        </p:spPr>
      </p:pic>
      <p:pic>
        <p:nvPicPr>
          <p:cNvPr id="52" name="Grafik 51">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3005" y="2607942"/>
            <a:ext cx="332352" cy="458158"/>
          </a:xfrm>
          <a:prstGeom prst="rect">
            <a:avLst/>
          </a:prstGeom>
        </p:spPr>
      </p:pic>
      <p:pic>
        <p:nvPicPr>
          <p:cNvPr id="50" name="Grafik 49">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8180" y="2332777"/>
            <a:ext cx="332352" cy="458158"/>
          </a:xfrm>
          <a:prstGeom prst="rect">
            <a:avLst/>
          </a:prstGeom>
        </p:spPr>
      </p:pic>
      <p:pic>
        <p:nvPicPr>
          <p:cNvPr id="46" name="Grafik 45">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3724" y="2543926"/>
            <a:ext cx="332352" cy="458158"/>
          </a:xfrm>
          <a:prstGeom prst="rect">
            <a:avLst/>
          </a:prstGeom>
        </p:spPr>
      </p:pic>
      <p:pic>
        <p:nvPicPr>
          <p:cNvPr id="47" name="Grafik 46">
            <a:extLst>
              <a:ext uri="{FF2B5EF4-FFF2-40B4-BE49-F238E27FC236}">
                <a16:creationId xmlns:a16="http://schemas.microsoft.com/office/drawing/2014/main" id="{52B33EFB-6161-E04D-8985-0F5BD5F64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76295" y="2638533"/>
            <a:ext cx="332352" cy="458158"/>
          </a:xfrm>
          <a:prstGeom prst="rect">
            <a:avLst/>
          </a:prstGeom>
        </p:spPr>
      </p:pic>
      <p:pic>
        <p:nvPicPr>
          <p:cNvPr id="57" name="Grafik 56">
            <a:extLst>
              <a:ext uri="{FF2B5EF4-FFF2-40B4-BE49-F238E27FC236}">
                <a16:creationId xmlns:a16="http://schemas.microsoft.com/office/drawing/2014/main" id="{8C7F70C5-90CA-1F41-B83E-973280ACB0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1349" y="5095506"/>
            <a:ext cx="332352" cy="458158"/>
          </a:xfrm>
          <a:prstGeom prst="rect">
            <a:avLst/>
          </a:prstGeom>
        </p:spPr>
      </p:pic>
      <p:pic>
        <p:nvPicPr>
          <p:cNvPr id="59" name="Grafik 58">
            <a:extLst>
              <a:ext uri="{FF2B5EF4-FFF2-40B4-BE49-F238E27FC236}">
                <a16:creationId xmlns:a16="http://schemas.microsoft.com/office/drawing/2014/main" id="{8C7F70C5-90CA-1F41-B83E-973280ACB0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8887" y="5175483"/>
            <a:ext cx="332352" cy="458158"/>
          </a:xfrm>
          <a:prstGeom prst="rect">
            <a:avLst/>
          </a:prstGeom>
        </p:spPr>
      </p:pic>
    </p:spTree>
    <p:extLst>
      <p:ext uri="{BB962C8B-B14F-4D97-AF65-F5344CB8AC3E}">
        <p14:creationId xmlns:p14="http://schemas.microsoft.com/office/powerpoint/2010/main" val="145827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2224-A850-4319-9628-BE4A4C5568B3}"/>
              </a:ext>
            </a:extLst>
          </p:cNvPr>
          <p:cNvSpPr>
            <a:spLocks noGrp="1"/>
          </p:cNvSpPr>
          <p:nvPr>
            <p:ph type="title"/>
          </p:nvPr>
        </p:nvSpPr>
        <p:spPr/>
        <p:txBody>
          <a:bodyPr/>
          <a:lstStyle/>
          <a:p>
            <a:r>
              <a:rPr lang="en-US"/>
              <a:t>Agenda</a:t>
            </a:r>
          </a:p>
        </p:txBody>
      </p:sp>
      <p:sp>
        <p:nvSpPr>
          <p:cNvPr id="3" name="Date Placeholder 2">
            <a:extLst>
              <a:ext uri="{FF2B5EF4-FFF2-40B4-BE49-F238E27FC236}">
                <a16:creationId xmlns:a16="http://schemas.microsoft.com/office/drawing/2014/main" id="{05BEFF2D-8C9D-4B27-B1A9-AFF8B27DDCB0}"/>
              </a:ext>
            </a:extLst>
          </p:cNvPr>
          <p:cNvSpPr>
            <a:spLocks noGrp="1"/>
          </p:cNvSpPr>
          <p:nvPr>
            <p:ph type="dt" sz="half" idx="10"/>
          </p:nvPr>
        </p:nvSpPr>
        <p:spPr/>
        <p:txBody>
          <a:bodyPr/>
          <a:lstStyle/>
          <a:p>
            <a:r>
              <a:rPr lang="de-DE"/>
              <a:t>2021-11</a:t>
            </a:r>
            <a:endParaRPr lang="en-US"/>
          </a:p>
        </p:txBody>
      </p:sp>
      <p:sp>
        <p:nvSpPr>
          <p:cNvPr id="4" name="Footer Placeholder 3">
            <a:extLst>
              <a:ext uri="{FF2B5EF4-FFF2-40B4-BE49-F238E27FC236}">
                <a16:creationId xmlns:a16="http://schemas.microsoft.com/office/drawing/2014/main" id="{98DFCCDC-BDC3-47D1-AB38-9DAEAA58CF5F}"/>
              </a:ext>
            </a:extLst>
          </p:cNvPr>
          <p:cNvSpPr>
            <a:spLocks noGrp="1"/>
          </p:cNvSpPr>
          <p:nvPr>
            <p:ph type="ftr" sz="quarter" idx="11"/>
          </p:nvPr>
        </p:nvSpPr>
        <p:spPr/>
        <p:txBody>
          <a:bodyPr/>
          <a:lstStyle/>
          <a:p>
            <a:r>
              <a:rPr lang="en-US"/>
              <a:t>GRAMMER Division Commercial Vehicles</a:t>
            </a:r>
          </a:p>
        </p:txBody>
      </p:sp>
      <p:sp>
        <p:nvSpPr>
          <p:cNvPr id="5" name="Slide Number Placeholder 4">
            <a:extLst>
              <a:ext uri="{FF2B5EF4-FFF2-40B4-BE49-F238E27FC236}">
                <a16:creationId xmlns:a16="http://schemas.microsoft.com/office/drawing/2014/main" id="{78441FCB-065D-47F7-9BE3-BE0D31E251E0}"/>
              </a:ext>
            </a:extLst>
          </p:cNvPr>
          <p:cNvSpPr>
            <a:spLocks noGrp="1"/>
          </p:cNvSpPr>
          <p:nvPr>
            <p:ph type="sldNum" sz="quarter" idx="12"/>
          </p:nvPr>
        </p:nvSpPr>
        <p:spPr/>
        <p:txBody>
          <a:bodyPr/>
          <a:lstStyle/>
          <a:p>
            <a:fld id="{835253C1-6FB7-43D9-B87E-B4075112F502}" type="slidenum">
              <a:rPr lang="en-US" smtClean="0"/>
              <a:t>2</a:t>
            </a:fld>
            <a:endParaRPr lang="en-US"/>
          </a:p>
        </p:txBody>
      </p:sp>
      <p:sp>
        <p:nvSpPr>
          <p:cNvPr id="6" name="Text Placeholder 5">
            <a:extLst>
              <a:ext uri="{FF2B5EF4-FFF2-40B4-BE49-F238E27FC236}">
                <a16:creationId xmlns:a16="http://schemas.microsoft.com/office/drawing/2014/main" id="{BB1A6771-66DD-4C74-B8A3-EF76FD4895FE}"/>
              </a:ext>
            </a:extLst>
          </p:cNvPr>
          <p:cNvSpPr>
            <a:spLocks noGrp="1"/>
          </p:cNvSpPr>
          <p:nvPr>
            <p:ph type="body" sz="quarter" idx="13"/>
          </p:nvPr>
        </p:nvSpPr>
        <p:spPr/>
        <p:txBody>
          <a:bodyPr/>
          <a:lstStyle/>
          <a:p>
            <a:r>
              <a:rPr lang="en-US" dirty="0" err="1"/>
              <a:t>Presentación</a:t>
            </a:r>
            <a:r>
              <a:rPr lang="en-US" dirty="0"/>
              <a:t> personal </a:t>
            </a:r>
          </a:p>
          <a:p>
            <a:r>
              <a:rPr lang="en-US" dirty="0" err="1"/>
              <a:t>Objetivo</a:t>
            </a:r>
            <a:endParaRPr lang="en-US" dirty="0"/>
          </a:p>
          <a:p>
            <a:r>
              <a:rPr lang="en-US" dirty="0"/>
              <a:t>A3 (</a:t>
            </a:r>
            <a:r>
              <a:rPr lang="en-US" dirty="0" err="1"/>
              <a:t>estructura</a:t>
            </a:r>
            <a:r>
              <a:rPr lang="en-US" dirty="0"/>
              <a:t>)</a:t>
            </a:r>
          </a:p>
          <a:p>
            <a:r>
              <a:rPr lang="en-US" dirty="0" err="1"/>
              <a:t>Evidencias</a:t>
            </a:r>
            <a:r>
              <a:rPr lang="en-US" dirty="0"/>
              <a:t> (videos, </a:t>
            </a:r>
            <a:r>
              <a:rPr lang="en-US" dirty="0" err="1"/>
              <a:t>fotos</a:t>
            </a:r>
            <a:r>
              <a:rPr lang="en-US" dirty="0"/>
              <a:t>, </a:t>
            </a:r>
            <a:r>
              <a:rPr lang="en-US" dirty="0" err="1"/>
              <a:t>listas</a:t>
            </a:r>
            <a:r>
              <a:rPr lang="en-US" dirty="0"/>
              <a:t> , </a:t>
            </a:r>
            <a:r>
              <a:rPr lang="en-US" dirty="0" err="1"/>
              <a:t>todo</a:t>
            </a:r>
            <a:r>
              <a:rPr lang="en-US" dirty="0"/>
              <a:t> </a:t>
            </a:r>
            <a:r>
              <a:rPr lang="en-US" dirty="0" err="1"/>
              <a:t>el</a:t>
            </a:r>
            <a:r>
              <a:rPr lang="en-US" dirty="0"/>
              <a:t> </a:t>
            </a:r>
            <a:r>
              <a:rPr lang="en-US" dirty="0" err="1"/>
              <a:t>fundamento</a:t>
            </a:r>
            <a:r>
              <a:rPr lang="en-US" dirty="0"/>
              <a:t>)</a:t>
            </a:r>
          </a:p>
          <a:p>
            <a:r>
              <a:rPr lang="en-US" dirty="0" err="1"/>
              <a:t>Resultados</a:t>
            </a:r>
            <a:r>
              <a:rPr lang="en-US" dirty="0"/>
              <a:t> </a:t>
            </a:r>
          </a:p>
          <a:p>
            <a:r>
              <a:rPr lang="en-US" dirty="0" err="1"/>
              <a:t>Conclusiones</a:t>
            </a:r>
            <a:r>
              <a:rPr lang="en-US" dirty="0"/>
              <a:t> y </a:t>
            </a:r>
            <a:r>
              <a:rPr lang="en-US" dirty="0" err="1"/>
              <a:t>recomendaciones</a:t>
            </a:r>
            <a:endParaRPr lang="en-US" dirty="0"/>
          </a:p>
          <a:p>
            <a:endParaRPr lang="en-US" dirty="0"/>
          </a:p>
        </p:txBody>
      </p:sp>
      <p:sp>
        <p:nvSpPr>
          <p:cNvPr id="7" name="Text Placeholder 6">
            <a:extLst>
              <a:ext uri="{FF2B5EF4-FFF2-40B4-BE49-F238E27FC236}">
                <a16:creationId xmlns:a16="http://schemas.microsoft.com/office/drawing/2014/main" id="{8192BAB2-333D-4B69-8F6C-4CE6E3B5BDB9}"/>
              </a:ext>
            </a:extLst>
          </p:cNvPr>
          <p:cNvSpPr>
            <a:spLocks noGrp="1"/>
          </p:cNvSpPr>
          <p:nvPr>
            <p:ph type="body" sz="quarter" idx="14"/>
          </p:nvPr>
        </p:nvSpPr>
        <p:spPr/>
        <p:txBody>
          <a:bodyPr/>
          <a:lstStyle/>
          <a:p>
            <a:r>
              <a:rPr lang="en-US"/>
              <a:t>2</a:t>
            </a:r>
          </a:p>
          <a:p>
            <a:r>
              <a:rPr lang="en-US"/>
              <a:t>8</a:t>
            </a:r>
          </a:p>
          <a:p>
            <a:r>
              <a:rPr lang="en-US"/>
              <a:t>11</a:t>
            </a:r>
          </a:p>
          <a:p>
            <a:r>
              <a:rPr lang="en-US"/>
              <a:t>14</a:t>
            </a:r>
          </a:p>
          <a:p>
            <a:r>
              <a:rPr lang="en-US"/>
              <a:t>15</a:t>
            </a:r>
          </a:p>
          <a:p>
            <a:r>
              <a:rPr lang="en-US"/>
              <a:t>17</a:t>
            </a:r>
          </a:p>
        </p:txBody>
      </p:sp>
    </p:spTree>
    <p:extLst>
      <p:ext uri="{BB962C8B-B14F-4D97-AF65-F5344CB8AC3E}">
        <p14:creationId xmlns:p14="http://schemas.microsoft.com/office/powerpoint/2010/main" val="2568423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7B9B461-9C22-E745-BB2C-191EB1C9A6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60748"/>
            <a:ext cx="12191999" cy="5697252"/>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11" name="Freeform 4">
            <a:extLst>
              <a:ext uri="{FF2B5EF4-FFF2-40B4-BE49-F238E27FC236}">
                <a16:creationId xmlns:a16="http://schemas.microsoft.com/office/drawing/2014/main" id="{ADD5893C-62AB-2B44-9A1F-ED0EA6EE65A6}"/>
              </a:ext>
            </a:extLst>
          </p:cNvPr>
          <p:cNvSpPr>
            <a:spLocks noChangeArrowheads="1"/>
          </p:cNvSpPr>
          <p:nvPr/>
        </p:nvSpPr>
        <p:spPr bwMode="auto">
          <a:xfrm>
            <a:off x="-3917681" y="4720726"/>
            <a:ext cx="12114008" cy="1107920"/>
          </a:xfrm>
          <a:custGeom>
            <a:avLst/>
            <a:gdLst>
              <a:gd name="T0" fmla="*/ 0 w 19000"/>
              <a:gd name="T1" fmla="*/ 0 h 1742"/>
              <a:gd name="T2" fmla="*/ 66 w 19000"/>
              <a:gd name="T3" fmla="*/ 1330 h 1742"/>
              <a:gd name="T4" fmla="*/ 66 w 19000"/>
              <a:gd name="T5" fmla="*/ 1330 h 1742"/>
              <a:gd name="T6" fmla="*/ 72 w 19000"/>
              <a:gd name="T7" fmla="*/ 1372 h 1742"/>
              <a:gd name="T8" fmla="*/ 79 w 19000"/>
              <a:gd name="T9" fmla="*/ 1414 h 1742"/>
              <a:gd name="T10" fmla="*/ 90 w 19000"/>
              <a:gd name="T11" fmla="*/ 1457 h 1742"/>
              <a:gd name="T12" fmla="*/ 109 w 19000"/>
              <a:gd name="T13" fmla="*/ 1493 h 1742"/>
              <a:gd name="T14" fmla="*/ 126 w 19000"/>
              <a:gd name="T15" fmla="*/ 1529 h 1742"/>
              <a:gd name="T16" fmla="*/ 151 w 19000"/>
              <a:gd name="T17" fmla="*/ 1559 h 1742"/>
              <a:gd name="T18" fmla="*/ 175 w 19000"/>
              <a:gd name="T19" fmla="*/ 1596 h 1742"/>
              <a:gd name="T20" fmla="*/ 205 w 19000"/>
              <a:gd name="T21" fmla="*/ 1626 h 1742"/>
              <a:gd name="T22" fmla="*/ 235 w 19000"/>
              <a:gd name="T23" fmla="*/ 1650 h 1742"/>
              <a:gd name="T24" fmla="*/ 265 w 19000"/>
              <a:gd name="T25" fmla="*/ 1675 h 1742"/>
              <a:gd name="T26" fmla="*/ 302 w 19000"/>
              <a:gd name="T27" fmla="*/ 1692 h 1742"/>
              <a:gd name="T28" fmla="*/ 338 w 19000"/>
              <a:gd name="T29" fmla="*/ 1711 h 1742"/>
              <a:gd name="T30" fmla="*/ 374 w 19000"/>
              <a:gd name="T31" fmla="*/ 1723 h 1742"/>
              <a:gd name="T32" fmla="*/ 416 w 19000"/>
              <a:gd name="T33" fmla="*/ 1735 h 1742"/>
              <a:gd name="T34" fmla="*/ 458 w 19000"/>
              <a:gd name="T35" fmla="*/ 1741 h 1742"/>
              <a:gd name="T36" fmla="*/ 500 w 19000"/>
              <a:gd name="T37" fmla="*/ 1741 h 1742"/>
              <a:gd name="T38" fmla="*/ 18613 w 19000"/>
              <a:gd name="T39" fmla="*/ 1741 h 1742"/>
              <a:gd name="T40" fmla="*/ 18613 w 19000"/>
              <a:gd name="T41" fmla="*/ 1741 h 1742"/>
              <a:gd name="T42" fmla="*/ 18655 w 19000"/>
              <a:gd name="T43" fmla="*/ 1741 h 1742"/>
              <a:gd name="T44" fmla="*/ 18691 w 19000"/>
              <a:gd name="T45" fmla="*/ 1735 h 1742"/>
              <a:gd name="T46" fmla="*/ 18734 w 19000"/>
              <a:gd name="T47" fmla="*/ 1723 h 1742"/>
              <a:gd name="T48" fmla="*/ 18770 w 19000"/>
              <a:gd name="T49" fmla="*/ 1711 h 1742"/>
              <a:gd name="T50" fmla="*/ 18806 w 19000"/>
              <a:gd name="T51" fmla="*/ 1692 h 1742"/>
              <a:gd name="T52" fmla="*/ 18836 w 19000"/>
              <a:gd name="T53" fmla="*/ 1675 h 1742"/>
              <a:gd name="T54" fmla="*/ 18866 w 19000"/>
              <a:gd name="T55" fmla="*/ 1650 h 1742"/>
              <a:gd name="T56" fmla="*/ 18896 w 19000"/>
              <a:gd name="T57" fmla="*/ 1626 h 1742"/>
              <a:gd name="T58" fmla="*/ 18920 w 19000"/>
              <a:gd name="T59" fmla="*/ 1596 h 1742"/>
              <a:gd name="T60" fmla="*/ 18939 w 19000"/>
              <a:gd name="T61" fmla="*/ 1559 h 1742"/>
              <a:gd name="T62" fmla="*/ 18963 w 19000"/>
              <a:gd name="T63" fmla="*/ 1529 h 1742"/>
              <a:gd name="T64" fmla="*/ 18975 w 19000"/>
              <a:gd name="T65" fmla="*/ 1493 h 1742"/>
              <a:gd name="T66" fmla="*/ 18987 w 19000"/>
              <a:gd name="T67" fmla="*/ 1457 h 1742"/>
              <a:gd name="T68" fmla="*/ 18993 w 19000"/>
              <a:gd name="T69" fmla="*/ 1414 h 1742"/>
              <a:gd name="T70" fmla="*/ 18999 w 19000"/>
              <a:gd name="T71" fmla="*/ 1372 h 1742"/>
              <a:gd name="T72" fmla="*/ 18999 w 19000"/>
              <a:gd name="T73" fmla="*/ 1330 h 1742"/>
              <a:gd name="T74" fmla="*/ 18950 w 19000"/>
              <a:gd name="T75" fmla="*/ 411 h 1742"/>
              <a:gd name="T76" fmla="*/ 18950 w 19000"/>
              <a:gd name="T77" fmla="*/ 411 h 1742"/>
              <a:gd name="T78" fmla="*/ 18945 w 19000"/>
              <a:gd name="T79" fmla="*/ 369 h 1742"/>
              <a:gd name="T80" fmla="*/ 18939 w 19000"/>
              <a:gd name="T81" fmla="*/ 327 h 1742"/>
              <a:gd name="T82" fmla="*/ 18927 w 19000"/>
              <a:gd name="T83" fmla="*/ 290 h 1742"/>
              <a:gd name="T84" fmla="*/ 18909 w 19000"/>
              <a:gd name="T85" fmla="*/ 248 h 1742"/>
              <a:gd name="T86" fmla="*/ 18890 w 19000"/>
              <a:gd name="T87" fmla="*/ 212 h 1742"/>
              <a:gd name="T88" fmla="*/ 18866 w 19000"/>
              <a:gd name="T89" fmla="*/ 182 h 1742"/>
              <a:gd name="T90" fmla="*/ 18842 w 19000"/>
              <a:gd name="T91" fmla="*/ 151 h 1742"/>
              <a:gd name="T92" fmla="*/ 18818 w 19000"/>
              <a:gd name="T93" fmla="*/ 121 h 1742"/>
              <a:gd name="T94" fmla="*/ 18788 w 19000"/>
              <a:gd name="T95" fmla="*/ 91 h 1742"/>
              <a:gd name="T96" fmla="*/ 18752 w 19000"/>
              <a:gd name="T97" fmla="*/ 66 h 1742"/>
              <a:gd name="T98" fmla="*/ 18715 w 19000"/>
              <a:gd name="T99" fmla="*/ 49 h 1742"/>
              <a:gd name="T100" fmla="*/ 18679 w 19000"/>
              <a:gd name="T101" fmla="*/ 30 h 1742"/>
              <a:gd name="T102" fmla="*/ 18643 w 19000"/>
              <a:gd name="T103" fmla="*/ 18 h 1742"/>
              <a:gd name="T104" fmla="*/ 18601 w 19000"/>
              <a:gd name="T105" fmla="*/ 6 h 1742"/>
              <a:gd name="T106" fmla="*/ 18559 w 19000"/>
              <a:gd name="T107" fmla="*/ 0 h 1742"/>
              <a:gd name="T108" fmla="*/ 18516 w 19000"/>
              <a:gd name="T109" fmla="*/ 0 h 1742"/>
              <a:gd name="T110" fmla="*/ 0 w 19000"/>
              <a:gd name="T111" fmla="*/ 0 h 1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00" h="1742">
                <a:moveTo>
                  <a:pt x="0" y="0"/>
                </a:moveTo>
                <a:cubicBezTo>
                  <a:pt x="22" y="443"/>
                  <a:pt x="44" y="887"/>
                  <a:pt x="66" y="1330"/>
                </a:cubicBezTo>
                <a:lnTo>
                  <a:pt x="66" y="1330"/>
                </a:lnTo>
                <a:cubicBezTo>
                  <a:pt x="68" y="1344"/>
                  <a:pt x="70" y="1358"/>
                  <a:pt x="72" y="1372"/>
                </a:cubicBezTo>
                <a:cubicBezTo>
                  <a:pt x="74" y="1386"/>
                  <a:pt x="77" y="1400"/>
                  <a:pt x="79" y="1414"/>
                </a:cubicBezTo>
                <a:cubicBezTo>
                  <a:pt x="83" y="1429"/>
                  <a:pt x="86" y="1443"/>
                  <a:pt x="90" y="1457"/>
                </a:cubicBezTo>
                <a:cubicBezTo>
                  <a:pt x="96" y="1469"/>
                  <a:pt x="103" y="1481"/>
                  <a:pt x="109" y="1493"/>
                </a:cubicBezTo>
                <a:cubicBezTo>
                  <a:pt x="115" y="1505"/>
                  <a:pt x="120" y="1517"/>
                  <a:pt x="126" y="1529"/>
                </a:cubicBezTo>
                <a:cubicBezTo>
                  <a:pt x="134" y="1539"/>
                  <a:pt x="143" y="1549"/>
                  <a:pt x="151" y="1559"/>
                </a:cubicBezTo>
                <a:cubicBezTo>
                  <a:pt x="159" y="1571"/>
                  <a:pt x="167" y="1584"/>
                  <a:pt x="175" y="1596"/>
                </a:cubicBezTo>
                <a:cubicBezTo>
                  <a:pt x="185" y="1606"/>
                  <a:pt x="195" y="1616"/>
                  <a:pt x="205" y="1626"/>
                </a:cubicBezTo>
                <a:cubicBezTo>
                  <a:pt x="215" y="1634"/>
                  <a:pt x="225" y="1642"/>
                  <a:pt x="235" y="1650"/>
                </a:cubicBezTo>
                <a:cubicBezTo>
                  <a:pt x="245" y="1658"/>
                  <a:pt x="255" y="1667"/>
                  <a:pt x="265" y="1675"/>
                </a:cubicBezTo>
                <a:cubicBezTo>
                  <a:pt x="277" y="1681"/>
                  <a:pt x="290" y="1686"/>
                  <a:pt x="302" y="1692"/>
                </a:cubicBezTo>
                <a:cubicBezTo>
                  <a:pt x="314" y="1698"/>
                  <a:pt x="326" y="1705"/>
                  <a:pt x="338" y="1711"/>
                </a:cubicBezTo>
                <a:cubicBezTo>
                  <a:pt x="350" y="1715"/>
                  <a:pt x="362" y="1719"/>
                  <a:pt x="374" y="1723"/>
                </a:cubicBezTo>
                <a:cubicBezTo>
                  <a:pt x="388" y="1727"/>
                  <a:pt x="402" y="1731"/>
                  <a:pt x="416" y="1735"/>
                </a:cubicBezTo>
                <a:cubicBezTo>
                  <a:pt x="430" y="1737"/>
                  <a:pt x="444" y="1739"/>
                  <a:pt x="458" y="1741"/>
                </a:cubicBezTo>
                <a:cubicBezTo>
                  <a:pt x="472" y="1741"/>
                  <a:pt x="486" y="1741"/>
                  <a:pt x="500" y="1741"/>
                </a:cubicBezTo>
                <a:cubicBezTo>
                  <a:pt x="6538" y="1741"/>
                  <a:pt x="12575" y="1741"/>
                  <a:pt x="18613" y="1741"/>
                </a:cubicBezTo>
                <a:lnTo>
                  <a:pt x="18613" y="1741"/>
                </a:lnTo>
                <a:cubicBezTo>
                  <a:pt x="18627" y="1741"/>
                  <a:pt x="18641" y="1741"/>
                  <a:pt x="18655" y="1741"/>
                </a:cubicBezTo>
                <a:cubicBezTo>
                  <a:pt x="18667" y="1739"/>
                  <a:pt x="18679" y="1737"/>
                  <a:pt x="18691" y="1735"/>
                </a:cubicBezTo>
                <a:cubicBezTo>
                  <a:pt x="18705" y="1731"/>
                  <a:pt x="18720" y="1727"/>
                  <a:pt x="18734" y="1723"/>
                </a:cubicBezTo>
                <a:cubicBezTo>
                  <a:pt x="18746" y="1719"/>
                  <a:pt x="18758" y="1715"/>
                  <a:pt x="18770" y="1711"/>
                </a:cubicBezTo>
                <a:cubicBezTo>
                  <a:pt x="18782" y="1705"/>
                  <a:pt x="18794" y="1698"/>
                  <a:pt x="18806" y="1692"/>
                </a:cubicBezTo>
                <a:cubicBezTo>
                  <a:pt x="18816" y="1686"/>
                  <a:pt x="18826" y="1681"/>
                  <a:pt x="18836" y="1675"/>
                </a:cubicBezTo>
                <a:cubicBezTo>
                  <a:pt x="18846" y="1667"/>
                  <a:pt x="18856" y="1658"/>
                  <a:pt x="18866" y="1650"/>
                </a:cubicBezTo>
                <a:cubicBezTo>
                  <a:pt x="18876" y="1642"/>
                  <a:pt x="18886" y="1634"/>
                  <a:pt x="18896" y="1626"/>
                </a:cubicBezTo>
                <a:cubicBezTo>
                  <a:pt x="18904" y="1616"/>
                  <a:pt x="18912" y="1606"/>
                  <a:pt x="18920" y="1596"/>
                </a:cubicBezTo>
                <a:cubicBezTo>
                  <a:pt x="18926" y="1584"/>
                  <a:pt x="18933" y="1571"/>
                  <a:pt x="18939" y="1559"/>
                </a:cubicBezTo>
                <a:cubicBezTo>
                  <a:pt x="18947" y="1549"/>
                  <a:pt x="18955" y="1539"/>
                  <a:pt x="18963" y="1529"/>
                </a:cubicBezTo>
                <a:cubicBezTo>
                  <a:pt x="18967" y="1517"/>
                  <a:pt x="18971" y="1505"/>
                  <a:pt x="18975" y="1493"/>
                </a:cubicBezTo>
                <a:cubicBezTo>
                  <a:pt x="18979" y="1481"/>
                  <a:pt x="18983" y="1469"/>
                  <a:pt x="18987" y="1457"/>
                </a:cubicBezTo>
                <a:cubicBezTo>
                  <a:pt x="18989" y="1443"/>
                  <a:pt x="18991" y="1429"/>
                  <a:pt x="18993" y="1414"/>
                </a:cubicBezTo>
                <a:cubicBezTo>
                  <a:pt x="18995" y="1400"/>
                  <a:pt x="18997" y="1386"/>
                  <a:pt x="18999" y="1372"/>
                </a:cubicBezTo>
                <a:cubicBezTo>
                  <a:pt x="18999" y="1358"/>
                  <a:pt x="18999" y="1344"/>
                  <a:pt x="18999" y="1330"/>
                </a:cubicBezTo>
                <a:cubicBezTo>
                  <a:pt x="18983" y="1024"/>
                  <a:pt x="18966" y="717"/>
                  <a:pt x="18950" y="411"/>
                </a:cubicBezTo>
                <a:lnTo>
                  <a:pt x="18950" y="411"/>
                </a:lnTo>
                <a:cubicBezTo>
                  <a:pt x="18948" y="397"/>
                  <a:pt x="18947" y="383"/>
                  <a:pt x="18945" y="369"/>
                </a:cubicBezTo>
                <a:cubicBezTo>
                  <a:pt x="18943" y="355"/>
                  <a:pt x="18941" y="341"/>
                  <a:pt x="18939" y="327"/>
                </a:cubicBezTo>
                <a:cubicBezTo>
                  <a:pt x="18935" y="314"/>
                  <a:pt x="18931" y="302"/>
                  <a:pt x="18927" y="290"/>
                </a:cubicBezTo>
                <a:cubicBezTo>
                  <a:pt x="18921" y="276"/>
                  <a:pt x="18915" y="262"/>
                  <a:pt x="18909" y="248"/>
                </a:cubicBezTo>
                <a:cubicBezTo>
                  <a:pt x="18903" y="236"/>
                  <a:pt x="18896" y="224"/>
                  <a:pt x="18890" y="212"/>
                </a:cubicBezTo>
                <a:cubicBezTo>
                  <a:pt x="18882" y="202"/>
                  <a:pt x="18874" y="192"/>
                  <a:pt x="18866" y="182"/>
                </a:cubicBezTo>
                <a:cubicBezTo>
                  <a:pt x="18858" y="172"/>
                  <a:pt x="18850" y="161"/>
                  <a:pt x="18842" y="151"/>
                </a:cubicBezTo>
                <a:cubicBezTo>
                  <a:pt x="18834" y="141"/>
                  <a:pt x="18826" y="131"/>
                  <a:pt x="18818" y="121"/>
                </a:cubicBezTo>
                <a:cubicBezTo>
                  <a:pt x="18808" y="111"/>
                  <a:pt x="18798" y="101"/>
                  <a:pt x="18788" y="91"/>
                </a:cubicBezTo>
                <a:cubicBezTo>
                  <a:pt x="18776" y="83"/>
                  <a:pt x="18764" y="74"/>
                  <a:pt x="18752" y="66"/>
                </a:cubicBezTo>
                <a:cubicBezTo>
                  <a:pt x="18740" y="60"/>
                  <a:pt x="18727" y="55"/>
                  <a:pt x="18715" y="49"/>
                </a:cubicBezTo>
                <a:cubicBezTo>
                  <a:pt x="18703" y="43"/>
                  <a:pt x="18691" y="36"/>
                  <a:pt x="18679" y="30"/>
                </a:cubicBezTo>
                <a:cubicBezTo>
                  <a:pt x="18667" y="26"/>
                  <a:pt x="18655" y="22"/>
                  <a:pt x="18643" y="18"/>
                </a:cubicBezTo>
                <a:cubicBezTo>
                  <a:pt x="18629" y="14"/>
                  <a:pt x="18615" y="10"/>
                  <a:pt x="18601" y="6"/>
                </a:cubicBezTo>
                <a:cubicBezTo>
                  <a:pt x="18587" y="4"/>
                  <a:pt x="18573" y="2"/>
                  <a:pt x="18559" y="0"/>
                </a:cubicBezTo>
                <a:cubicBezTo>
                  <a:pt x="18545" y="0"/>
                  <a:pt x="18530" y="0"/>
                  <a:pt x="18516" y="0"/>
                </a:cubicBezTo>
                <a:cubicBezTo>
                  <a:pt x="12344" y="0"/>
                  <a:pt x="6172" y="0"/>
                  <a:pt x="0" y="0"/>
                </a:cubicBezTo>
              </a:path>
            </a:pathLst>
          </a:custGeom>
          <a:solidFill>
            <a:schemeClr val="accent1"/>
          </a:solidFill>
          <a:ln>
            <a:noFill/>
          </a:ln>
          <a:effectLst/>
        </p:spPr>
        <p:txBody>
          <a:bodyPr wrap="none" anchor="ctr"/>
          <a:lstStyle/>
          <a:p>
            <a:endParaRPr lang="de-DE" dirty="0"/>
          </a:p>
        </p:txBody>
      </p:sp>
      <p:sp>
        <p:nvSpPr>
          <p:cNvPr id="3" name="Textfeld 2">
            <a:extLst>
              <a:ext uri="{FF2B5EF4-FFF2-40B4-BE49-F238E27FC236}">
                <a16:creationId xmlns:a16="http://schemas.microsoft.com/office/drawing/2014/main" id="{834B8709-5662-9943-AA4E-4EC5D4A56817}"/>
              </a:ext>
            </a:extLst>
          </p:cNvPr>
          <p:cNvSpPr txBox="1"/>
          <p:nvPr/>
        </p:nvSpPr>
        <p:spPr bwMode="gray">
          <a:xfrm>
            <a:off x="695325" y="4889880"/>
            <a:ext cx="7634636" cy="809216"/>
          </a:xfrm>
          <a:prstGeom prst="rect">
            <a:avLst/>
          </a:prstGeom>
          <a:noFill/>
        </p:spPr>
        <p:txBody>
          <a:bodyPr wrap="square" lIns="0" tIns="0" rIns="0" bIns="0" rtlCol="0" anchor="ctr">
            <a:noAutofit/>
          </a:bodyPr>
          <a:lstStyle/>
          <a:p>
            <a:pPr>
              <a:lnSpc>
                <a:spcPct val="90000"/>
              </a:lnSpc>
            </a:pPr>
            <a:r>
              <a:rPr lang="en-US" sz="2800" b="1" dirty="0">
                <a:solidFill>
                  <a:schemeClr val="bg1"/>
                </a:solidFill>
                <a:latin typeface="+mj-lt"/>
              </a:rPr>
              <a:t>Division Commercial Vehicles</a:t>
            </a:r>
          </a:p>
        </p:txBody>
      </p:sp>
    </p:spTree>
    <p:extLst>
      <p:ext uri="{BB962C8B-B14F-4D97-AF65-F5344CB8AC3E}">
        <p14:creationId xmlns:p14="http://schemas.microsoft.com/office/powerpoint/2010/main" val="2823363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 Verbindung 95">
            <a:extLst>
              <a:ext uri="{FF2B5EF4-FFF2-40B4-BE49-F238E27FC236}">
                <a16:creationId xmlns:a16="http://schemas.microsoft.com/office/drawing/2014/main" id="{E7D78E56-6841-4880-9661-68A0043B04D5}"/>
              </a:ext>
            </a:extLst>
          </p:cNvPr>
          <p:cNvCxnSpPr>
            <a:cxnSpLocks/>
          </p:cNvCxnSpPr>
          <p:nvPr/>
        </p:nvCxnSpPr>
        <p:spPr bwMode="gray">
          <a:xfrm>
            <a:off x="8579604" y="2443050"/>
            <a:ext cx="15208" cy="30915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3516DAB5-ABE8-40AC-8717-6A9CBB664B88}"/>
              </a:ext>
            </a:extLst>
          </p:cNvPr>
          <p:cNvSpPr>
            <a:spLocks noGrp="1"/>
          </p:cNvSpPr>
          <p:nvPr>
            <p:ph type="dt" sz="half" idx="10"/>
          </p:nvPr>
        </p:nvSpPr>
        <p:spPr bwMode="gray">
          <a:xfrm>
            <a:off x="695325" y="6520635"/>
            <a:ext cx="647700" cy="146050"/>
          </a:xfrm>
        </p:spPr>
        <p:txBody>
          <a:bodyPr/>
          <a:lstStyle/>
          <a:p>
            <a:r>
              <a:rPr lang="de-DE"/>
              <a:t>2021-11</a:t>
            </a:r>
          </a:p>
        </p:txBody>
      </p:sp>
      <p:sp>
        <p:nvSpPr>
          <p:cNvPr id="5" name="Fußzeilenplatzhalter 4">
            <a:extLst>
              <a:ext uri="{FF2B5EF4-FFF2-40B4-BE49-F238E27FC236}">
                <a16:creationId xmlns:a16="http://schemas.microsoft.com/office/drawing/2014/main" id="{C4DE5248-F493-46E4-B2A3-4A682B4243EB}"/>
              </a:ext>
            </a:extLst>
          </p:cNvPr>
          <p:cNvSpPr>
            <a:spLocks noGrp="1"/>
          </p:cNvSpPr>
          <p:nvPr>
            <p:ph type="ftr" sz="quarter" idx="11"/>
          </p:nvPr>
        </p:nvSpPr>
        <p:spPr bwMode="gray">
          <a:xfrm>
            <a:off x="1422400" y="6520635"/>
            <a:ext cx="3330575" cy="146050"/>
          </a:xfrm>
        </p:spPr>
        <p:txBody>
          <a:bodyPr/>
          <a:lstStyle/>
          <a:p>
            <a:r>
              <a:rPr lang="de-DE" dirty="0"/>
              <a:t>GRAMMER Division Commercial </a:t>
            </a:r>
            <a:r>
              <a:rPr lang="de-DE" dirty="0" err="1"/>
              <a:t>Vehicles</a:t>
            </a:r>
            <a:endParaRPr lang="de-DE" dirty="0"/>
          </a:p>
        </p:txBody>
      </p:sp>
      <p:sp>
        <p:nvSpPr>
          <p:cNvPr id="6" name="Foliennummernplatzhalter 5">
            <a:extLst>
              <a:ext uri="{FF2B5EF4-FFF2-40B4-BE49-F238E27FC236}">
                <a16:creationId xmlns:a16="http://schemas.microsoft.com/office/drawing/2014/main" id="{8B2CD9F8-4002-44B5-804F-6C6C98962B6A}"/>
              </a:ext>
            </a:extLst>
          </p:cNvPr>
          <p:cNvSpPr>
            <a:spLocks noGrp="1"/>
          </p:cNvSpPr>
          <p:nvPr>
            <p:ph type="sldNum" sz="quarter" idx="12"/>
          </p:nvPr>
        </p:nvSpPr>
        <p:spPr bwMode="gray">
          <a:xfrm>
            <a:off x="5896690" y="6520634"/>
            <a:ext cx="398621" cy="146051"/>
          </a:xfrm>
        </p:spPr>
        <p:txBody>
          <a:bodyPr/>
          <a:lstStyle/>
          <a:p>
            <a:fld id="{835253C1-6FB7-43D9-B87E-B4075112F502}" type="slidenum">
              <a:rPr lang="de-DE" smtClean="0"/>
              <a:pPr/>
              <a:t>21</a:t>
            </a:fld>
            <a:endParaRPr lang="de-DE"/>
          </a:p>
        </p:txBody>
      </p:sp>
      <p:sp>
        <p:nvSpPr>
          <p:cNvPr id="94"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err="1"/>
              <a:t>Organization</a:t>
            </a:r>
            <a:r>
              <a:rPr lang="de-DE" dirty="0"/>
              <a:t> </a:t>
            </a:r>
            <a:r>
              <a:rPr lang="de-DE" dirty="0" err="1"/>
              <a:t>Structure</a:t>
            </a:r>
            <a:endParaRPr lang="de-DE" dirty="0"/>
          </a:p>
        </p:txBody>
      </p:sp>
      <p:sp>
        <p:nvSpPr>
          <p:cNvPr id="104" name="Untertitel 5">
            <a:extLst>
              <a:ext uri="{FF2B5EF4-FFF2-40B4-BE49-F238E27FC236}">
                <a16:creationId xmlns:a16="http://schemas.microsoft.com/office/drawing/2014/main" id="{7B65D0AE-803F-8249-ABF3-31A9369D4667}"/>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Division Commercial </a:t>
            </a:r>
            <a:r>
              <a:rPr lang="de-DE" sz="2000" dirty="0" err="1"/>
              <a:t>Vehicles</a:t>
            </a:r>
            <a:endParaRPr lang="de-DE" sz="2000" dirty="0"/>
          </a:p>
        </p:txBody>
      </p:sp>
      <p:cxnSp>
        <p:nvCxnSpPr>
          <p:cNvPr id="108" name="Gerade Verbindung 45">
            <a:extLst>
              <a:ext uri="{FF2B5EF4-FFF2-40B4-BE49-F238E27FC236}">
                <a16:creationId xmlns:a16="http://schemas.microsoft.com/office/drawing/2014/main" id="{8F2274F8-EE7D-4550-AA90-ACEF108EFBBE}"/>
              </a:ext>
            </a:extLst>
          </p:cNvPr>
          <p:cNvCxnSpPr>
            <a:cxnSpLocks/>
            <a:endCxn id="133" idx="2"/>
          </p:cNvCxnSpPr>
          <p:nvPr/>
        </p:nvCxnSpPr>
        <p:spPr bwMode="gray">
          <a:xfrm>
            <a:off x="3073405" y="5892323"/>
            <a:ext cx="7506253" cy="0"/>
          </a:xfrm>
          <a:prstGeom prst="line">
            <a:avLst/>
          </a:prstGeom>
          <a:ln w="15875">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109" name="Gerade Verbindung 45">
            <a:extLst>
              <a:ext uri="{FF2B5EF4-FFF2-40B4-BE49-F238E27FC236}">
                <a16:creationId xmlns:a16="http://schemas.microsoft.com/office/drawing/2014/main" id="{8459DD0F-DB59-4744-9DE2-832CBD6CE67D}"/>
              </a:ext>
            </a:extLst>
          </p:cNvPr>
          <p:cNvCxnSpPr>
            <a:cxnSpLocks/>
            <a:endCxn id="130" idx="2"/>
          </p:cNvCxnSpPr>
          <p:nvPr/>
        </p:nvCxnSpPr>
        <p:spPr bwMode="gray">
          <a:xfrm>
            <a:off x="3025775" y="4942730"/>
            <a:ext cx="7515578" cy="0"/>
          </a:xfrm>
          <a:prstGeom prst="line">
            <a:avLst/>
          </a:prstGeom>
          <a:ln w="15875">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110" name="Gerade Verbindung 45">
            <a:extLst>
              <a:ext uri="{FF2B5EF4-FFF2-40B4-BE49-F238E27FC236}">
                <a16:creationId xmlns:a16="http://schemas.microsoft.com/office/drawing/2014/main" id="{1AD300DD-2891-48D9-8AD4-2C4F49E6E248}"/>
              </a:ext>
            </a:extLst>
          </p:cNvPr>
          <p:cNvCxnSpPr>
            <a:cxnSpLocks/>
            <a:endCxn id="127" idx="6"/>
          </p:cNvCxnSpPr>
          <p:nvPr/>
        </p:nvCxnSpPr>
        <p:spPr bwMode="gray">
          <a:xfrm flipV="1">
            <a:off x="2981325" y="3986324"/>
            <a:ext cx="7665011" cy="2210"/>
          </a:xfrm>
          <a:prstGeom prst="line">
            <a:avLst/>
          </a:prstGeom>
          <a:ln w="15875">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111" name="Gerade Verbindung 45">
            <a:extLst>
              <a:ext uri="{FF2B5EF4-FFF2-40B4-BE49-F238E27FC236}">
                <a16:creationId xmlns:a16="http://schemas.microsoft.com/office/drawing/2014/main" id="{F0194821-82CE-4FAD-8917-E16C916BE0ED}"/>
              </a:ext>
            </a:extLst>
          </p:cNvPr>
          <p:cNvCxnSpPr>
            <a:cxnSpLocks/>
          </p:cNvCxnSpPr>
          <p:nvPr/>
        </p:nvCxnSpPr>
        <p:spPr bwMode="gray">
          <a:xfrm>
            <a:off x="1193006" y="4942730"/>
            <a:ext cx="208359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Gerade Verbindung 95">
            <a:extLst>
              <a:ext uri="{FF2B5EF4-FFF2-40B4-BE49-F238E27FC236}">
                <a16:creationId xmlns:a16="http://schemas.microsoft.com/office/drawing/2014/main" id="{4EBED9B8-E2C8-4F60-8359-70342F939567}"/>
              </a:ext>
            </a:extLst>
          </p:cNvPr>
          <p:cNvCxnSpPr>
            <a:cxnSpLocks/>
          </p:cNvCxnSpPr>
          <p:nvPr/>
        </p:nvCxnSpPr>
        <p:spPr bwMode="gray">
          <a:xfrm>
            <a:off x="7612836" y="2146231"/>
            <a:ext cx="15208" cy="30915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Gerade Verbindung 45">
            <a:extLst>
              <a:ext uri="{FF2B5EF4-FFF2-40B4-BE49-F238E27FC236}">
                <a16:creationId xmlns:a16="http://schemas.microsoft.com/office/drawing/2014/main" id="{369DB5EC-5CA7-47E7-8AE2-F0492A7F4983}"/>
              </a:ext>
            </a:extLst>
          </p:cNvPr>
          <p:cNvCxnSpPr>
            <a:cxnSpLocks/>
          </p:cNvCxnSpPr>
          <p:nvPr/>
        </p:nvCxnSpPr>
        <p:spPr bwMode="gray">
          <a:xfrm>
            <a:off x="1062966" y="1872046"/>
            <a:ext cx="565952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82CF2E7C-D23E-4156-966D-C4E2BB16F41E}"/>
              </a:ext>
            </a:extLst>
          </p:cNvPr>
          <p:cNvSpPr>
            <a:spLocks noChangeArrowheads="1"/>
          </p:cNvSpPr>
          <p:nvPr/>
        </p:nvSpPr>
        <p:spPr bwMode="auto">
          <a:xfrm>
            <a:off x="6097236" y="1449388"/>
            <a:ext cx="3059778" cy="800044"/>
          </a:xfrm>
          <a:custGeom>
            <a:avLst/>
            <a:gdLst>
              <a:gd name="T0" fmla="*/ 298 w 4614"/>
              <a:gd name="T1" fmla="*/ 0 h 2065"/>
              <a:gd name="T2" fmla="*/ 298 w 4614"/>
              <a:gd name="T3" fmla="*/ 0 h 2065"/>
              <a:gd name="T4" fmla="*/ 233 w 4614"/>
              <a:gd name="T5" fmla="*/ 8 h 2065"/>
              <a:gd name="T6" fmla="*/ 177 w 4614"/>
              <a:gd name="T7" fmla="*/ 28 h 2065"/>
              <a:gd name="T8" fmla="*/ 121 w 4614"/>
              <a:gd name="T9" fmla="*/ 55 h 2065"/>
              <a:gd name="T10" fmla="*/ 84 w 4614"/>
              <a:gd name="T11" fmla="*/ 93 h 2065"/>
              <a:gd name="T12" fmla="*/ 46 w 4614"/>
              <a:gd name="T13" fmla="*/ 140 h 2065"/>
              <a:gd name="T14" fmla="*/ 18 w 4614"/>
              <a:gd name="T15" fmla="*/ 195 h 2065"/>
              <a:gd name="T16" fmla="*/ 0 w 4614"/>
              <a:gd name="T17" fmla="*/ 261 h 2065"/>
              <a:gd name="T18" fmla="*/ 0 w 4614"/>
              <a:gd name="T19" fmla="*/ 317 h 2065"/>
              <a:gd name="T20" fmla="*/ 75 w 4614"/>
              <a:gd name="T21" fmla="*/ 1745 h 2065"/>
              <a:gd name="T22" fmla="*/ 75 w 4614"/>
              <a:gd name="T23" fmla="*/ 1745 h 2065"/>
              <a:gd name="T24" fmla="*/ 84 w 4614"/>
              <a:gd name="T25" fmla="*/ 1812 h 2065"/>
              <a:gd name="T26" fmla="*/ 101 w 4614"/>
              <a:gd name="T27" fmla="*/ 1876 h 2065"/>
              <a:gd name="T28" fmla="*/ 140 w 4614"/>
              <a:gd name="T29" fmla="*/ 1924 h 2065"/>
              <a:gd name="T30" fmla="*/ 177 w 4614"/>
              <a:gd name="T31" fmla="*/ 1971 h 2065"/>
              <a:gd name="T32" fmla="*/ 223 w 4614"/>
              <a:gd name="T33" fmla="*/ 2017 h 2065"/>
              <a:gd name="T34" fmla="*/ 280 w 4614"/>
              <a:gd name="T35" fmla="*/ 2044 h 2065"/>
              <a:gd name="T36" fmla="*/ 345 w 4614"/>
              <a:gd name="T37" fmla="*/ 2064 h 2065"/>
              <a:gd name="T38" fmla="*/ 410 w 4614"/>
              <a:gd name="T39" fmla="*/ 2064 h 2065"/>
              <a:gd name="T40" fmla="*/ 4314 w 4614"/>
              <a:gd name="T41" fmla="*/ 2064 h 2065"/>
              <a:gd name="T42" fmla="*/ 4314 w 4614"/>
              <a:gd name="T43" fmla="*/ 2064 h 2065"/>
              <a:gd name="T44" fmla="*/ 4379 w 4614"/>
              <a:gd name="T45" fmla="*/ 2064 h 2065"/>
              <a:gd name="T46" fmla="*/ 4436 w 4614"/>
              <a:gd name="T47" fmla="*/ 2044 h 2065"/>
              <a:gd name="T48" fmla="*/ 4481 w 4614"/>
              <a:gd name="T49" fmla="*/ 2017 h 2065"/>
              <a:gd name="T50" fmla="*/ 4528 w 4614"/>
              <a:gd name="T51" fmla="*/ 1971 h 2065"/>
              <a:gd name="T52" fmla="*/ 4565 w 4614"/>
              <a:gd name="T53" fmla="*/ 1924 h 2065"/>
              <a:gd name="T54" fmla="*/ 4595 w 4614"/>
              <a:gd name="T55" fmla="*/ 1876 h 2065"/>
              <a:gd name="T56" fmla="*/ 4613 w 4614"/>
              <a:gd name="T57" fmla="*/ 1812 h 2065"/>
              <a:gd name="T58" fmla="*/ 4613 w 4614"/>
              <a:gd name="T59" fmla="*/ 1745 h 2065"/>
              <a:gd name="T60" fmla="*/ 4538 w 4614"/>
              <a:gd name="T61" fmla="*/ 317 h 2065"/>
              <a:gd name="T62" fmla="*/ 4538 w 4614"/>
              <a:gd name="T63" fmla="*/ 317 h 2065"/>
              <a:gd name="T64" fmla="*/ 4528 w 4614"/>
              <a:gd name="T65" fmla="*/ 261 h 2065"/>
              <a:gd name="T66" fmla="*/ 4511 w 4614"/>
              <a:gd name="T67" fmla="*/ 195 h 2065"/>
              <a:gd name="T68" fmla="*/ 4473 w 4614"/>
              <a:gd name="T69" fmla="*/ 140 h 2065"/>
              <a:gd name="T70" fmla="*/ 4436 w 4614"/>
              <a:gd name="T71" fmla="*/ 93 h 2065"/>
              <a:gd name="T72" fmla="*/ 4389 w 4614"/>
              <a:gd name="T73" fmla="*/ 55 h 2065"/>
              <a:gd name="T74" fmla="*/ 4333 w 4614"/>
              <a:gd name="T75" fmla="*/ 28 h 2065"/>
              <a:gd name="T76" fmla="*/ 4267 w 4614"/>
              <a:gd name="T77" fmla="*/ 8 h 2065"/>
              <a:gd name="T78" fmla="*/ 4201 w 4614"/>
              <a:gd name="T79" fmla="*/ 0 h 2065"/>
              <a:gd name="T80" fmla="*/ 298 w 4614"/>
              <a:gd name="T81" fmla="*/ 0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14" h="2065">
                <a:moveTo>
                  <a:pt x="298" y="0"/>
                </a:moveTo>
                <a:lnTo>
                  <a:pt x="298" y="0"/>
                </a:lnTo>
                <a:lnTo>
                  <a:pt x="233" y="8"/>
                </a:lnTo>
                <a:lnTo>
                  <a:pt x="177" y="28"/>
                </a:lnTo>
                <a:lnTo>
                  <a:pt x="121" y="55"/>
                </a:lnTo>
                <a:lnTo>
                  <a:pt x="84" y="93"/>
                </a:lnTo>
                <a:lnTo>
                  <a:pt x="46" y="140"/>
                </a:lnTo>
                <a:lnTo>
                  <a:pt x="18" y="195"/>
                </a:lnTo>
                <a:lnTo>
                  <a:pt x="0" y="261"/>
                </a:lnTo>
                <a:lnTo>
                  <a:pt x="0" y="317"/>
                </a:lnTo>
                <a:lnTo>
                  <a:pt x="75" y="1745"/>
                </a:lnTo>
                <a:lnTo>
                  <a:pt x="75" y="1745"/>
                </a:lnTo>
                <a:lnTo>
                  <a:pt x="84" y="1812"/>
                </a:lnTo>
                <a:lnTo>
                  <a:pt x="101" y="1876"/>
                </a:lnTo>
                <a:lnTo>
                  <a:pt x="140" y="1924"/>
                </a:lnTo>
                <a:lnTo>
                  <a:pt x="177" y="1971"/>
                </a:lnTo>
                <a:lnTo>
                  <a:pt x="223" y="2017"/>
                </a:lnTo>
                <a:lnTo>
                  <a:pt x="280" y="2044"/>
                </a:lnTo>
                <a:lnTo>
                  <a:pt x="345" y="2064"/>
                </a:lnTo>
                <a:lnTo>
                  <a:pt x="410" y="2064"/>
                </a:lnTo>
                <a:lnTo>
                  <a:pt x="4314" y="2064"/>
                </a:lnTo>
                <a:lnTo>
                  <a:pt x="4314" y="2064"/>
                </a:lnTo>
                <a:lnTo>
                  <a:pt x="4379" y="2064"/>
                </a:lnTo>
                <a:lnTo>
                  <a:pt x="4436" y="2044"/>
                </a:lnTo>
                <a:lnTo>
                  <a:pt x="4481" y="2017"/>
                </a:lnTo>
                <a:lnTo>
                  <a:pt x="4528" y="1971"/>
                </a:lnTo>
                <a:lnTo>
                  <a:pt x="4565" y="1924"/>
                </a:lnTo>
                <a:lnTo>
                  <a:pt x="4595" y="1876"/>
                </a:lnTo>
                <a:lnTo>
                  <a:pt x="4613" y="1812"/>
                </a:lnTo>
                <a:lnTo>
                  <a:pt x="4613" y="1745"/>
                </a:lnTo>
                <a:lnTo>
                  <a:pt x="4538" y="317"/>
                </a:lnTo>
                <a:lnTo>
                  <a:pt x="4538" y="317"/>
                </a:lnTo>
                <a:lnTo>
                  <a:pt x="4528" y="261"/>
                </a:lnTo>
                <a:lnTo>
                  <a:pt x="4511" y="195"/>
                </a:lnTo>
                <a:lnTo>
                  <a:pt x="4473" y="140"/>
                </a:lnTo>
                <a:lnTo>
                  <a:pt x="4436" y="93"/>
                </a:lnTo>
                <a:lnTo>
                  <a:pt x="4389" y="55"/>
                </a:lnTo>
                <a:lnTo>
                  <a:pt x="4333" y="28"/>
                </a:lnTo>
                <a:lnTo>
                  <a:pt x="4267" y="8"/>
                </a:lnTo>
                <a:lnTo>
                  <a:pt x="4201" y="0"/>
                </a:lnTo>
                <a:lnTo>
                  <a:pt x="298" y="0"/>
                </a:lnTo>
              </a:path>
            </a:pathLst>
          </a:custGeom>
          <a:solidFill>
            <a:schemeClr val="accent1"/>
          </a:solidFill>
          <a:ln w="15875" cap="flat">
            <a:solidFill>
              <a:schemeClr val="accent1"/>
            </a:solidFill>
            <a:bevel/>
            <a:headEnd/>
            <a:tailEnd/>
          </a:ln>
          <a:effectLst/>
        </p:spPr>
        <p:txBody>
          <a:bodyPr wrap="none" anchor="ctr"/>
          <a:lstStyle/>
          <a:p>
            <a:pPr algn="ctr"/>
            <a:r>
              <a:rPr lang="de-DE" b="1" dirty="0">
                <a:solidFill>
                  <a:schemeClr val="bg1"/>
                </a:solidFill>
              </a:rPr>
              <a:t>Division </a:t>
            </a:r>
            <a:br>
              <a:rPr lang="de-DE" b="1" dirty="0">
                <a:solidFill>
                  <a:schemeClr val="bg1"/>
                </a:solidFill>
              </a:rPr>
            </a:br>
            <a:r>
              <a:rPr lang="de-DE" b="1" dirty="0">
                <a:solidFill>
                  <a:schemeClr val="bg1"/>
                </a:solidFill>
              </a:rPr>
              <a:t>Commercial </a:t>
            </a:r>
            <a:r>
              <a:rPr lang="de-DE" b="1" dirty="0" err="1">
                <a:solidFill>
                  <a:schemeClr val="bg1"/>
                </a:solidFill>
              </a:rPr>
              <a:t>Vehicles</a:t>
            </a:r>
            <a:endParaRPr lang="de-DE" b="1" dirty="0">
              <a:solidFill>
                <a:schemeClr val="bg1"/>
              </a:solidFill>
            </a:endParaRPr>
          </a:p>
        </p:txBody>
      </p:sp>
      <p:cxnSp>
        <p:nvCxnSpPr>
          <p:cNvPr id="115" name="Gerade Verbindung 45">
            <a:extLst>
              <a:ext uri="{FF2B5EF4-FFF2-40B4-BE49-F238E27FC236}">
                <a16:creationId xmlns:a16="http://schemas.microsoft.com/office/drawing/2014/main" id="{C65B51A4-A2A6-4EFC-A852-A4E9177F3679}"/>
              </a:ext>
            </a:extLst>
          </p:cNvPr>
          <p:cNvCxnSpPr>
            <a:cxnSpLocks/>
          </p:cNvCxnSpPr>
          <p:nvPr/>
        </p:nvCxnSpPr>
        <p:spPr bwMode="gray">
          <a:xfrm>
            <a:off x="4712494" y="2450193"/>
            <a:ext cx="581163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Gerade Verbindung 95">
            <a:extLst>
              <a:ext uri="{FF2B5EF4-FFF2-40B4-BE49-F238E27FC236}">
                <a16:creationId xmlns:a16="http://schemas.microsoft.com/office/drawing/2014/main" id="{1E46B342-8E50-49F2-AC52-A642A4FCF014}"/>
              </a:ext>
            </a:extLst>
          </p:cNvPr>
          <p:cNvCxnSpPr>
            <a:cxnSpLocks/>
          </p:cNvCxnSpPr>
          <p:nvPr/>
        </p:nvCxnSpPr>
        <p:spPr bwMode="gray">
          <a:xfrm>
            <a:off x="1070657" y="1872046"/>
            <a:ext cx="162831" cy="4022672"/>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Gerade Verbindung 95">
            <a:extLst>
              <a:ext uri="{FF2B5EF4-FFF2-40B4-BE49-F238E27FC236}">
                <a16:creationId xmlns:a16="http://schemas.microsoft.com/office/drawing/2014/main" id="{A7E44992-4EB5-4583-A97C-C0C678C900B5}"/>
              </a:ext>
            </a:extLst>
          </p:cNvPr>
          <p:cNvCxnSpPr>
            <a:cxnSpLocks/>
          </p:cNvCxnSpPr>
          <p:nvPr/>
        </p:nvCxnSpPr>
        <p:spPr bwMode="gray">
          <a:xfrm>
            <a:off x="10516528" y="2443050"/>
            <a:ext cx="15208" cy="30915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Gerade Verbindung 95">
            <a:extLst>
              <a:ext uri="{FF2B5EF4-FFF2-40B4-BE49-F238E27FC236}">
                <a16:creationId xmlns:a16="http://schemas.microsoft.com/office/drawing/2014/main" id="{1CF234A3-3501-4EC6-A6A0-C482E9980401}"/>
              </a:ext>
            </a:extLst>
          </p:cNvPr>
          <p:cNvCxnSpPr>
            <a:cxnSpLocks/>
          </p:cNvCxnSpPr>
          <p:nvPr/>
        </p:nvCxnSpPr>
        <p:spPr bwMode="gray">
          <a:xfrm>
            <a:off x="6649938" y="2443050"/>
            <a:ext cx="15208" cy="30915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Gerade Verbindung 95">
            <a:extLst>
              <a:ext uri="{FF2B5EF4-FFF2-40B4-BE49-F238E27FC236}">
                <a16:creationId xmlns:a16="http://schemas.microsoft.com/office/drawing/2014/main" id="{D6E1BEBA-F284-4CBF-B6AC-ED0ABB057A9E}"/>
              </a:ext>
            </a:extLst>
          </p:cNvPr>
          <p:cNvCxnSpPr>
            <a:cxnSpLocks/>
          </p:cNvCxnSpPr>
          <p:nvPr/>
        </p:nvCxnSpPr>
        <p:spPr bwMode="gray">
          <a:xfrm>
            <a:off x="4714039" y="2443050"/>
            <a:ext cx="15208" cy="30915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0" name="Freeform 8">
            <a:extLst>
              <a:ext uri="{FF2B5EF4-FFF2-40B4-BE49-F238E27FC236}">
                <a16:creationId xmlns:a16="http://schemas.microsoft.com/office/drawing/2014/main" id="{3117C659-8EE5-41C4-AF84-ABE221C86649}"/>
              </a:ext>
            </a:extLst>
          </p:cNvPr>
          <p:cNvSpPr>
            <a:spLocks noChangeArrowheads="1"/>
          </p:cNvSpPr>
          <p:nvPr/>
        </p:nvSpPr>
        <p:spPr bwMode="auto">
          <a:xfrm>
            <a:off x="1827772" y="4527116"/>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accent2"/>
          </a:solidFill>
          <a:ln w="15875" cap="flat">
            <a:solidFill>
              <a:schemeClr val="accent2"/>
            </a:solidFill>
            <a:bevel/>
            <a:headEnd/>
            <a:tailEnd/>
          </a:ln>
          <a:effectLst/>
        </p:spPr>
        <p:txBody>
          <a:bodyPr wrap="none" anchor="ctr"/>
          <a:lstStyle/>
          <a:p>
            <a:pPr algn="ctr"/>
            <a:r>
              <a:rPr lang="de-DE" sz="1600" b="1" dirty="0">
                <a:solidFill>
                  <a:schemeClr val="bg1"/>
                </a:solidFill>
              </a:rPr>
              <a:t>Region </a:t>
            </a:r>
            <a:br>
              <a:rPr lang="de-DE" sz="1600" b="1" dirty="0">
                <a:solidFill>
                  <a:schemeClr val="bg1"/>
                </a:solidFill>
              </a:rPr>
            </a:br>
            <a:r>
              <a:rPr lang="de-DE" sz="1600" b="1" dirty="0">
                <a:solidFill>
                  <a:schemeClr val="bg1"/>
                </a:solidFill>
              </a:rPr>
              <a:t>EMEA</a:t>
            </a:r>
          </a:p>
        </p:txBody>
      </p:sp>
      <p:cxnSp>
        <p:nvCxnSpPr>
          <p:cNvPr id="121" name="Gerade Verbindung 45">
            <a:extLst>
              <a:ext uri="{FF2B5EF4-FFF2-40B4-BE49-F238E27FC236}">
                <a16:creationId xmlns:a16="http://schemas.microsoft.com/office/drawing/2014/main" id="{B6442F28-5F7E-44B9-8661-F5BD9DCA4343}"/>
              </a:ext>
            </a:extLst>
          </p:cNvPr>
          <p:cNvCxnSpPr>
            <a:cxnSpLocks/>
          </p:cNvCxnSpPr>
          <p:nvPr/>
        </p:nvCxnSpPr>
        <p:spPr bwMode="gray">
          <a:xfrm>
            <a:off x="1163978" y="3988534"/>
            <a:ext cx="211262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2" name="Freeform 8">
            <a:extLst>
              <a:ext uri="{FF2B5EF4-FFF2-40B4-BE49-F238E27FC236}">
                <a16:creationId xmlns:a16="http://schemas.microsoft.com/office/drawing/2014/main" id="{E200E07C-04D1-418A-AE52-9188A8240E4E}"/>
              </a:ext>
            </a:extLst>
          </p:cNvPr>
          <p:cNvSpPr>
            <a:spLocks noChangeArrowheads="1"/>
          </p:cNvSpPr>
          <p:nvPr/>
        </p:nvSpPr>
        <p:spPr bwMode="auto">
          <a:xfrm>
            <a:off x="1784350" y="3575129"/>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accent2"/>
          </a:solidFill>
          <a:ln w="15875" cap="flat">
            <a:solidFill>
              <a:schemeClr val="accent2"/>
            </a:solidFill>
            <a:bevel/>
            <a:headEnd/>
            <a:tailEnd/>
          </a:ln>
          <a:effectLst/>
        </p:spPr>
        <p:txBody>
          <a:bodyPr wrap="none" anchor="ctr"/>
          <a:lstStyle/>
          <a:p>
            <a:pPr algn="ctr"/>
            <a:r>
              <a:rPr lang="de-DE" sz="1600" b="1" dirty="0">
                <a:solidFill>
                  <a:schemeClr val="bg1"/>
                </a:solidFill>
              </a:rPr>
              <a:t>Region </a:t>
            </a:r>
            <a:br>
              <a:rPr lang="de-DE" sz="1600" b="1" dirty="0">
                <a:solidFill>
                  <a:schemeClr val="bg1"/>
                </a:solidFill>
              </a:rPr>
            </a:br>
            <a:r>
              <a:rPr lang="de-DE" sz="1600" b="1" dirty="0" err="1">
                <a:solidFill>
                  <a:schemeClr val="bg1"/>
                </a:solidFill>
              </a:rPr>
              <a:t>Americas</a:t>
            </a:r>
            <a:endParaRPr lang="de-DE" sz="1600" b="1" dirty="0">
              <a:solidFill>
                <a:schemeClr val="bg1"/>
              </a:solidFill>
            </a:endParaRPr>
          </a:p>
        </p:txBody>
      </p:sp>
      <p:cxnSp>
        <p:nvCxnSpPr>
          <p:cNvPr id="123" name="Gerade Verbindung 45">
            <a:extLst>
              <a:ext uri="{FF2B5EF4-FFF2-40B4-BE49-F238E27FC236}">
                <a16:creationId xmlns:a16="http://schemas.microsoft.com/office/drawing/2014/main" id="{32643581-0592-4DE6-95FB-0A24DC87D1D6}"/>
              </a:ext>
            </a:extLst>
          </p:cNvPr>
          <p:cNvCxnSpPr>
            <a:cxnSpLocks/>
          </p:cNvCxnSpPr>
          <p:nvPr/>
        </p:nvCxnSpPr>
        <p:spPr bwMode="gray">
          <a:xfrm>
            <a:off x="1226342" y="5894718"/>
            <a:ext cx="224710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Freeform 8">
            <a:extLst>
              <a:ext uri="{FF2B5EF4-FFF2-40B4-BE49-F238E27FC236}">
                <a16:creationId xmlns:a16="http://schemas.microsoft.com/office/drawing/2014/main" id="{016AD524-6859-4C36-ADC1-3B1D90D0E7CF}"/>
              </a:ext>
            </a:extLst>
          </p:cNvPr>
          <p:cNvSpPr>
            <a:spLocks noChangeArrowheads="1"/>
          </p:cNvSpPr>
          <p:nvPr/>
        </p:nvSpPr>
        <p:spPr bwMode="auto">
          <a:xfrm>
            <a:off x="1874841" y="5479104"/>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accent2"/>
          </a:solidFill>
          <a:ln w="15875" cap="flat">
            <a:solidFill>
              <a:schemeClr val="accent2"/>
            </a:solidFill>
            <a:bevel/>
            <a:headEnd/>
            <a:tailEnd/>
          </a:ln>
          <a:effectLst/>
        </p:spPr>
        <p:txBody>
          <a:bodyPr wrap="none" anchor="ctr"/>
          <a:lstStyle/>
          <a:p>
            <a:pPr algn="ctr"/>
            <a:r>
              <a:rPr lang="de-DE" sz="1600" b="1" dirty="0">
                <a:solidFill>
                  <a:schemeClr val="bg1"/>
                </a:solidFill>
              </a:rPr>
              <a:t>Region </a:t>
            </a:r>
            <a:br>
              <a:rPr lang="de-DE" sz="1600" b="1" dirty="0">
                <a:solidFill>
                  <a:schemeClr val="bg1"/>
                </a:solidFill>
              </a:rPr>
            </a:br>
            <a:r>
              <a:rPr lang="de-DE" sz="1600" b="1" dirty="0">
                <a:solidFill>
                  <a:schemeClr val="bg1"/>
                </a:solidFill>
              </a:rPr>
              <a:t>APAC</a:t>
            </a:r>
          </a:p>
        </p:txBody>
      </p:sp>
      <p:grpSp>
        <p:nvGrpSpPr>
          <p:cNvPr id="16" name="Gruppieren 15">
            <a:extLst>
              <a:ext uri="{FF2B5EF4-FFF2-40B4-BE49-F238E27FC236}">
                <a16:creationId xmlns:a16="http://schemas.microsoft.com/office/drawing/2014/main" id="{C81BAE90-B073-4957-93A1-0A5CC34AD6C3}"/>
              </a:ext>
            </a:extLst>
          </p:cNvPr>
          <p:cNvGrpSpPr/>
          <p:nvPr/>
        </p:nvGrpSpPr>
        <p:grpSpPr>
          <a:xfrm>
            <a:off x="6640499" y="3225335"/>
            <a:ext cx="220815" cy="2738988"/>
            <a:chOff x="7616070" y="3225335"/>
            <a:chExt cx="220815" cy="2738988"/>
          </a:xfrm>
        </p:grpSpPr>
        <p:cxnSp>
          <p:nvCxnSpPr>
            <p:cNvPr id="105" name="Gerade Verbindung 95">
              <a:extLst>
                <a:ext uri="{FF2B5EF4-FFF2-40B4-BE49-F238E27FC236}">
                  <a16:creationId xmlns:a16="http://schemas.microsoft.com/office/drawing/2014/main" id="{EFE752D8-028A-41B3-85B3-5F1269744317}"/>
                </a:ext>
              </a:extLst>
            </p:cNvPr>
            <p:cNvCxnSpPr>
              <a:cxnSpLocks/>
            </p:cNvCxnSpPr>
            <p:nvPr/>
          </p:nvCxnSpPr>
          <p:spPr bwMode="gray">
            <a:xfrm>
              <a:off x="7657916" y="3225335"/>
              <a:ext cx="110019" cy="2699435"/>
            </a:xfrm>
            <a:prstGeom prst="line">
              <a:avLst/>
            </a:prstGeom>
            <a:ln w="15875">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126" name="Oval 7">
              <a:extLst>
                <a:ext uri="{FF2B5EF4-FFF2-40B4-BE49-F238E27FC236}">
                  <a16:creationId xmlns:a16="http://schemas.microsoft.com/office/drawing/2014/main" id="{4D0BDC13-78EC-47D9-8325-4994AF311E5F}"/>
                </a:ext>
              </a:extLst>
            </p:cNvPr>
            <p:cNvSpPr>
              <a:spLocks noChangeAspect="1"/>
            </p:cNvSpPr>
            <p:nvPr/>
          </p:nvSpPr>
          <p:spPr bwMode="gray">
            <a:xfrm>
              <a:off x="7616070" y="3914324"/>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28" name="Oval 7">
              <a:extLst>
                <a:ext uri="{FF2B5EF4-FFF2-40B4-BE49-F238E27FC236}">
                  <a16:creationId xmlns:a16="http://schemas.microsoft.com/office/drawing/2014/main" id="{162FBB08-2B87-45F4-ACED-4345662B0E5B}"/>
                </a:ext>
              </a:extLst>
            </p:cNvPr>
            <p:cNvSpPr>
              <a:spLocks noChangeAspect="1"/>
            </p:cNvSpPr>
            <p:nvPr/>
          </p:nvSpPr>
          <p:spPr bwMode="gray">
            <a:xfrm>
              <a:off x="7652993" y="4870730"/>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31" name="Oval 7">
              <a:extLst>
                <a:ext uri="{FF2B5EF4-FFF2-40B4-BE49-F238E27FC236}">
                  <a16:creationId xmlns:a16="http://schemas.microsoft.com/office/drawing/2014/main" id="{A0DFEB37-E1BA-4412-8D7E-C409DB141280}"/>
                </a:ext>
              </a:extLst>
            </p:cNvPr>
            <p:cNvSpPr>
              <a:spLocks noChangeAspect="1"/>
            </p:cNvSpPr>
            <p:nvPr/>
          </p:nvSpPr>
          <p:spPr bwMode="gray">
            <a:xfrm>
              <a:off x="7692885" y="5820323"/>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grpSp>
      <p:grpSp>
        <p:nvGrpSpPr>
          <p:cNvPr id="7" name="Gruppieren 6">
            <a:extLst>
              <a:ext uri="{FF2B5EF4-FFF2-40B4-BE49-F238E27FC236}">
                <a16:creationId xmlns:a16="http://schemas.microsoft.com/office/drawing/2014/main" id="{AA5CCA66-54AA-4E49-9CCF-217EDACCFC11}"/>
              </a:ext>
            </a:extLst>
          </p:cNvPr>
          <p:cNvGrpSpPr/>
          <p:nvPr/>
        </p:nvGrpSpPr>
        <p:grpSpPr>
          <a:xfrm>
            <a:off x="4704514" y="3225335"/>
            <a:ext cx="222220" cy="2738988"/>
            <a:chOff x="4691814" y="3225335"/>
            <a:chExt cx="222220" cy="2738988"/>
          </a:xfrm>
        </p:grpSpPr>
        <p:cxnSp>
          <p:nvCxnSpPr>
            <p:cNvPr id="107" name="Gerade Verbindung 95">
              <a:extLst>
                <a:ext uri="{FF2B5EF4-FFF2-40B4-BE49-F238E27FC236}">
                  <a16:creationId xmlns:a16="http://schemas.microsoft.com/office/drawing/2014/main" id="{EFAEB4DA-70C0-4D83-85F8-4DAFF41B1EFC}"/>
                </a:ext>
              </a:extLst>
            </p:cNvPr>
            <p:cNvCxnSpPr>
              <a:cxnSpLocks/>
            </p:cNvCxnSpPr>
            <p:nvPr/>
          </p:nvCxnSpPr>
          <p:spPr bwMode="gray">
            <a:xfrm>
              <a:off x="4735212" y="3225335"/>
              <a:ext cx="110019" cy="2699435"/>
            </a:xfrm>
            <a:prstGeom prst="line">
              <a:avLst/>
            </a:prstGeom>
            <a:ln w="15875">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125" name="Oval 7">
              <a:extLst>
                <a:ext uri="{FF2B5EF4-FFF2-40B4-BE49-F238E27FC236}">
                  <a16:creationId xmlns:a16="http://schemas.microsoft.com/office/drawing/2014/main" id="{BAD4B3B7-EB85-4840-B4B5-C3918A0ECA0D}"/>
                </a:ext>
              </a:extLst>
            </p:cNvPr>
            <p:cNvSpPr>
              <a:spLocks noChangeAspect="1"/>
            </p:cNvSpPr>
            <p:nvPr/>
          </p:nvSpPr>
          <p:spPr bwMode="gray">
            <a:xfrm>
              <a:off x="4691814" y="3914324"/>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29" name="Oval 7">
              <a:extLst>
                <a:ext uri="{FF2B5EF4-FFF2-40B4-BE49-F238E27FC236}">
                  <a16:creationId xmlns:a16="http://schemas.microsoft.com/office/drawing/2014/main" id="{F2259D05-7DF9-4697-920B-DE3C558D8828}"/>
                </a:ext>
              </a:extLst>
            </p:cNvPr>
            <p:cNvSpPr>
              <a:spLocks noChangeAspect="1"/>
            </p:cNvSpPr>
            <p:nvPr/>
          </p:nvSpPr>
          <p:spPr bwMode="gray">
            <a:xfrm>
              <a:off x="4733316" y="4870730"/>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32" name="Oval 7">
              <a:extLst>
                <a:ext uri="{FF2B5EF4-FFF2-40B4-BE49-F238E27FC236}">
                  <a16:creationId xmlns:a16="http://schemas.microsoft.com/office/drawing/2014/main" id="{E208193E-23EF-428C-B600-8346484FDA3E}"/>
                </a:ext>
              </a:extLst>
            </p:cNvPr>
            <p:cNvSpPr>
              <a:spLocks noChangeAspect="1"/>
            </p:cNvSpPr>
            <p:nvPr/>
          </p:nvSpPr>
          <p:spPr bwMode="gray">
            <a:xfrm>
              <a:off x="4770034" y="5820323"/>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grpSp>
      <p:grpSp>
        <p:nvGrpSpPr>
          <p:cNvPr id="9" name="Gruppieren 8">
            <a:extLst>
              <a:ext uri="{FF2B5EF4-FFF2-40B4-BE49-F238E27FC236}">
                <a16:creationId xmlns:a16="http://schemas.microsoft.com/office/drawing/2014/main" id="{0AB2CE3F-22DA-4829-B837-9518C1D9A4AA}"/>
              </a:ext>
            </a:extLst>
          </p:cNvPr>
          <p:cNvGrpSpPr/>
          <p:nvPr/>
        </p:nvGrpSpPr>
        <p:grpSpPr>
          <a:xfrm>
            <a:off x="10502336" y="3225335"/>
            <a:ext cx="221322" cy="2738988"/>
            <a:chOff x="10261709" y="3225335"/>
            <a:chExt cx="221322" cy="2738988"/>
          </a:xfrm>
        </p:grpSpPr>
        <p:cxnSp>
          <p:nvCxnSpPr>
            <p:cNvPr id="106" name="Gerade Verbindung 95">
              <a:extLst>
                <a:ext uri="{FF2B5EF4-FFF2-40B4-BE49-F238E27FC236}">
                  <a16:creationId xmlns:a16="http://schemas.microsoft.com/office/drawing/2014/main" id="{FA058263-AED7-4E1E-96AD-67C543C4620A}"/>
                </a:ext>
              </a:extLst>
            </p:cNvPr>
            <p:cNvCxnSpPr>
              <a:cxnSpLocks/>
            </p:cNvCxnSpPr>
            <p:nvPr/>
          </p:nvCxnSpPr>
          <p:spPr bwMode="gray">
            <a:xfrm>
              <a:off x="10305599" y="3225335"/>
              <a:ext cx="110019" cy="2699435"/>
            </a:xfrm>
            <a:prstGeom prst="line">
              <a:avLst/>
            </a:prstGeom>
            <a:ln w="15875">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127" name="Oval 7">
              <a:extLst>
                <a:ext uri="{FF2B5EF4-FFF2-40B4-BE49-F238E27FC236}">
                  <a16:creationId xmlns:a16="http://schemas.microsoft.com/office/drawing/2014/main" id="{D9E131B4-AC7F-41A1-BA15-E87FC58046B2}"/>
                </a:ext>
              </a:extLst>
            </p:cNvPr>
            <p:cNvSpPr>
              <a:spLocks noChangeAspect="1"/>
            </p:cNvSpPr>
            <p:nvPr/>
          </p:nvSpPr>
          <p:spPr bwMode="gray">
            <a:xfrm>
              <a:off x="10261709" y="3914324"/>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30" name="Oval 7">
              <a:extLst>
                <a:ext uri="{FF2B5EF4-FFF2-40B4-BE49-F238E27FC236}">
                  <a16:creationId xmlns:a16="http://schemas.microsoft.com/office/drawing/2014/main" id="{EBB89565-0578-412C-9159-C034207BD477}"/>
                </a:ext>
              </a:extLst>
            </p:cNvPr>
            <p:cNvSpPr>
              <a:spLocks noChangeAspect="1"/>
            </p:cNvSpPr>
            <p:nvPr/>
          </p:nvSpPr>
          <p:spPr bwMode="gray">
            <a:xfrm>
              <a:off x="10300726" y="4870730"/>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133" name="Oval 7">
              <a:extLst>
                <a:ext uri="{FF2B5EF4-FFF2-40B4-BE49-F238E27FC236}">
                  <a16:creationId xmlns:a16="http://schemas.microsoft.com/office/drawing/2014/main" id="{8E7FFAEE-4F3E-4FDC-A0AB-DEC1F4BFFE8F}"/>
                </a:ext>
              </a:extLst>
            </p:cNvPr>
            <p:cNvSpPr>
              <a:spLocks noChangeAspect="1"/>
            </p:cNvSpPr>
            <p:nvPr/>
          </p:nvSpPr>
          <p:spPr bwMode="gray">
            <a:xfrm>
              <a:off x="10339031" y="5820323"/>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grpSp>
      <p:sp>
        <p:nvSpPr>
          <p:cNvPr id="39" name="Freeform 30">
            <a:extLst>
              <a:ext uri="{FF2B5EF4-FFF2-40B4-BE49-F238E27FC236}">
                <a16:creationId xmlns:a16="http://schemas.microsoft.com/office/drawing/2014/main" id="{4B6A16AC-E476-434B-BD8A-AD814C6D7C34}"/>
              </a:ext>
            </a:extLst>
          </p:cNvPr>
          <p:cNvSpPr>
            <a:spLocks noChangeArrowheads="1"/>
          </p:cNvSpPr>
          <p:nvPr/>
        </p:nvSpPr>
        <p:spPr bwMode="auto">
          <a:xfrm>
            <a:off x="704914" y="1449388"/>
            <a:ext cx="3059778" cy="800044"/>
          </a:xfrm>
          <a:custGeom>
            <a:avLst/>
            <a:gdLst>
              <a:gd name="T0" fmla="*/ 298 w 4614"/>
              <a:gd name="T1" fmla="*/ 0 h 2065"/>
              <a:gd name="T2" fmla="*/ 298 w 4614"/>
              <a:gd name="T3" fmla="*/ 0 h 2065"/>
              <a:gd name="T4" fmla="*/ 233 w 4614"/>
              <a:gd name="T5" fmla="*/ 8 h 2065"/>
              <a:gd name="T6" fmla="*/ 177 w 4614"/>
              <a:gd name="T7" fmla="*/ 28 h 2065"/>
              <a:gd name="T8" fmla="*/ 121 w 4614"/>
              <a:gd name="T9" fmla="*/ 55 h 2065"/>
              <a:gd name="T10" fmla="*/ 84 w 4614"/>
              <a:gd name="T11" fmla="*/ 93 h 2065"/>
              <a:gd name="T12" fmla="*/ 46 w 4614"/>
              <a:gd name="T13" fmla="*/ 140 h 2065"/>
              <a:gd name="T14" fmla="*/ 18 w 4614"/>
              <a:gd name="T15" fmla="*/ 195 h 2065"/>
              <a:gd name="T16" fmla="*/ 0 w 4614"/>
              <a:gd name="T17" fmla="*/ 261 h 2065"/>
              <a:gd name="T18" fmla="*/ 0 w 4614"/>
              <a:gd name="T19" fmla="*/ 317 h 2065"/>
              <a:gd name="T20" fmla="*/ 75 w 4614"/>
              <a:gd name="T21" fmla="*/ 1745 h 2065"/>
              <a:gd name="T22" fmla="*/ 75 w 4614"/>
              <a:gd name="T23" fmla="*/ 1745 h 2065"/>
              <a:gd name="T24" fmla="*/ 84 w 4614"/>
              <a:gd name="T25" fmla="*/ 1812 h 2065"/>
              <a:gd name="T26" fmla="*/ 101 w 4614"/>
              <a:gd name="T27" fmla="*/ 1876 h 2065"/>
              <a:gd name="T28" fmla="*/ 140 w 4614"/>
              <a:gd name="T29" fmla="*/ 1924 h 2065"/>
              <a:gd name="T30" fmla="*/ 177 w 4614"/>
              <a:gd name="T31" fmla="*/ 1971 h 2065"/>
              <a:gd name="T32" fmla="*/ 223 w 4614"/>
              <a:gd name="T33" fmla="*/ 2017 h 2065"/>
              <a:gd name="T34" fmla="*/ 280 w 4614"/>
              <a:gd name="T35" fmla="*/ 2044 h 2065"/>
              <a:gd name="T36" fmla="*/ 345 w 4614"/>
              <a:gd name="T37" fmla="*/ 2064 h 2065"/>
              <a:gd name="T38" fmla="*/ 410 w 4614"/>
              <a:gd name="T39" fmla="*/ 2064 h 2065"/>
              <a:gd name="T40" fmla="*/ 4314 w 4614"/>
              <a:gd name="T41" fmla="*/ 2064 h 2065"/>
              <a:gd name="T42" fmla="*/ 4314 w 4614"/>
              <a:gd name="T43" fmla="*/ 2064 h 2065"/>
              <a:gd name="T44" fmla="*/ 4379 w 4614"/>
              <a:gd name="T45" fmla="*/ 2064 h 2065"/>
              <a:gd name="T46" fmla="*/ 4436 w 4614"/>
              <a:gd name="T47" fmla="*/ 2044 h 2065"/>
              <a:gd name="T48" fmla="*/ 4481 w 4614"/>
              <a:gd name="T49" fmla="*/ 2017 h 2065"/>
              <a:gd name="T50" fmla="*/ 4528 w 4614"/>
              <a:gd name="T51" fmla="*/ 1971 h 2065"/>
              <a:gd name="T52" fmla="*/ 4565 w 4614"/>
              <a:gd name="T53" fmla="*/ 1924 h 2065"/>
              <a:gd name="T54" fmla="*/ 4595 w 4614"/>
              <a:gd name="T55" fmla="*/ 1876 h 2065"/>
              <a:gd name="T56" fmla="*/ 4613 w 4614"/>
              <a:gd name="T57" fmla="*/ 1812 h 2065"/>
              <a:gd name="T58" fmla="*/ 4613 w 4614"/>
              <a:gd name="T59" fmla="*/ 1745 h 2065"/>
              <a:gd name="T60" fmla="*/ 4538 w 4614"/>
              <a:gd name="T61" fmla="*/ 317 h 2065"/>
              <a:gd name="T62" fmla="*/ 4538 w 4614"/>
              <a:gd name="T63" fmla="*/ 317 h 2065"/>
              <a:gd name="T64" fmla="*/ 4528 w 4614"/>
              <a:gd name="T65" fmla="*/ 261 h 2065"/>
              <a:gd name="T66" fmla="*/ 4511 w 4614"/>
              <a:gd name="T67" fmla="*/ 195 h 2065"/>
              <a:gd name="T68" fmla="*/ 4473 w 4614"/>
              <a:gd name="T69" fmla="*/ 140 h 2065"/>
              <a:gd name="T70" fmla="*/ 4436 w 4614"/>
              <a:gd name="T71" fmla="*/ 93 h 2065"/>
              <a:gd name="T72" fmla="*/ 4389 w 4614"/>
              <a:gd name="T73" fmla="*/ 55 h 2065"/>
              <a:gd name="T74" fmla="*/ 4333 w 4614"/>
              <a:gd name="T75" fmla="*/ 28 h 2065"/>
              <a:gd name="T76" fmla="*/ 4267 w 4614"/>
              <a:gd name="T77" fmla="*/ 8 h 2065"/>
              <a:gd name="T78" fmla="*/ 4201 w 4614"/>
              <a:gd name="T79" fmla="*/ 0 h 2065"/>
              <a:gd name="T80" fmla="*/ 298 w 4614"/>
              <a:gd name="T81" fmla="*/ 0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14" h="2065">
                <a:moveTo>
                  <a:pt x="298" y="0"/>
                </a:moveTo>
                <a:lnTo>
                  <a:pt x="298" y="0"/>
                </a:lnTo>
                <a:lnTo>
                  <a:pt x="233" y="8"/>
                </a:lnTo>
                <a:lnTo>
                  <a:pt x="177" y="28"/>
                </a:lnTo>
                <a:lnTo>
                  <a:pt x="121" y="55"/>
                </a:lnTo>
                <a:lnTo>
                  <a:pt x="84" y="93"/>
                </a:lnTo>
                <a:lnTo>
                  <a:pt x="46" y="140"/>
                </a:lnTo>
                <a:lnTo>
                  <a:pt x="18" y="195"/>
                </a:lnTo>
                <a:lnTo>
                  <a:pt x="0" y="261"/>
                </a:lnTo>
                <a:lnTo>
                  <a:pt x="0" y="317"/>
                </a:lnTo>
                <a:lnTo>
                  <a:pt x="75" y="1745"/>
                </a:lnTo>
                <a:lnTo>
                  <a:pt x="75" y="1745"/>
                </a:lnTo>
                <a:lnTo>
                  <a:pt x="84" y="1812"/>
                </a:lnTo>
                <a:lnTo>
                  <a:pt x="101" y="1876"/>
                </a:lnTo>
                <a:lnTo>
                  <a:pt x="140" y="1924"/>
                </a:lnTo>
                <a:lnTo>
                  <a:pt x="177" y="1971"/>
                </a:lnTo>
                <a:lnTo>
                  <a:pt x="223" y="2017"/>
                </a:lnTo>
                <a:lnTo>
                  <a:pt x="280" y="2044"/>
                </a:lnTo>
                <a:lnTo>
                  <a:pt x="345" y="2064"/>
                </a:lnTo>
                <a:lnTo>
                  <a:pt x="410" y="2064"/>
                </a:lnTo>
                <a:lnTo>
                  <a:pt x="4314" y="2064"/>
                </a:lnTo>
                <a:lnTo>
                  <a:pt x="4314" y="2064"/>
                </a:lnTo>
                <a:lnTo>
                  <a:pt x="4379" y="2064"/>
                </a:lnTo>
                <a:lnTo>
                  <a:pt x="4436" y="2044"/>
                </a:lnTo>
                <a:lnTo>
                  <a:pt x="4481" y="2017"/>
                </a:lnTo>
                <a:lnTo>
                  <a:pt x="4528" y="1971"/>
                </a:lnTo>
                <a:lnTo>
                  <a:pt x="4565" y="1924"/>
                </a:lnTo>
                <a:lnTo>
                  <a:pt x="4595" y="1876"/>
                </a:lnTo>
                <a:lnTo>
                  <a:pt x="4613" y="1812"/>
                </a:lnTo>
                <a:lnTo>
                  <a:pt x="4613" y="1745"/>
                </a:lnTo>
                <a:lnTo>
                  <a:pt x="4538" y="317"/>
                </a:lnTo>
                <a:lnTo>
                  <a:pt x="4538" y="317"/>
                </a:lnTo>
                <a:lnTo>
                  <a:pt x="4528" y="261"/>
                </a:lnTo>
                <a:lnTo>
                  <a:pt x="4511" y="195"/>
                </a:lnTo>
                <a:lnTo>
                  <a:pt x="4473" y="140"/>
                </a:lnTo>
                <a:lnTo>
                  <a:pt x="4436" y="93"/>
                </a:lnTo>
                <a:lnTo>
                  <a:pt x="4389" y="55"/>
                </a:lnTo>
                <a:lnTo>
                  <a:pt x="4333" y="28"/>
                </a:lnTo>
                <a:lnTo>
                  <a:pt x="4267" y="8"/>
                </a:lnTo>
                <a:lnTo>
                  <a:pt x="4201" y="0"/>
                </a:lnTo>
                <a:lnTo>
                  <a:pt x="298" y="0"/>
                </a:lnTo>
              </a:path>
            </a:pathLst>
          </a:custGeom>
          <a:solidFill>
            <a:schemeClr val="bg1"/>
          </a:solidFill>
          <a:ln w="15875" cap="flat">
            <a:solidFill>
              <a:schemeClr val="accent1"/>
            </a:solidFill>
            <a:bevel/>
            <a:headEnd/>
            <a:tailEnd/>
          </a:ln>
          <a:effectLst/>
        </p:spPr>
        <p:txBody>
          <a:bodyPr wrap="none" anchor="ctr"/>
          <a:lstStyle/>
          <a:p>
            <a:pPr algn="ctr"/>
            <a:r>
              <a:rPr lang="de-DE" b="1" dirty="0"/>
              <a:t>Executive </a:t>
            </a:r>
            <a:br>
              <a:rPr lang="de-DE" b="1" dirty="0"/>
            </a:br>
            <a:r>
              <a:rPr lang="de-DE" b="1" dirty="0"/>
              <a:t>Board</a:t>
            </a:r>
          </a:p>
        </p:txBody>
      </p:sp>
      <p:grpSp>
        <p:nvGrpSpPr>
          <p:cNvPr id="54" name="Gruppieren 53">
            <a:extLst>
              <a:ext uri="{FF2B5EF4-FFF2-40B4-BE49-F238E27FC236}">
                <a16:creationId xmlns:a16="http://schemas.microsoft.com/office/drawing/2014/main" id="{D504B69A-2A05-4EED-963E-47661FC53225}"/>
              </a:ext>
            </a:extLst>
          </p:cNvPr>
          <p:cNvGrpSpPr/>
          <p:nvPr/>
        </p:nvGrpSpPr>
        <p:grpSpPr>
          <a:xfrm>
            <a:off x="8570165" y="3225335"/>
            <a:ext cx="220815" cy="2738988"/>
            <a:chOff x="7616070" y="3225335"/>
            <a:chExt cx="220815" cy="2738988"/>
          </a:xfrm>
        </p:grpSpPr>
        <p:cxnSp>
          <p:nvCxnSpPr>
            <p:cNvPr id="55" name="Gerade Verbindung 95">
              <a:extLst>
                <a:ext uri="{FF2B5EF4-FFF2-40B4-BE49-F238E27FC236}">
                  <a16:creationId xmlns:a16="http://schemas.microsoft.com/office/drawing/2014/main" id="{186F2942-D22F-4E65-A8CF-F136F5101EAB}"/>
                </a:ext>
              </a:extLst>
            </p:cNvPr>
            <p:cNvCxnSpPr>
              <a:cxnSpLocks/>
            </p:cNvCxnSpPr>
            <p:nvPr/>
          </p:nvCxnSpPr>
          <p:spPr bwMode="gray">
            <a:xfrm>
              <a:off x="7657916" y="3225335"/>
              <a:ext cx="110019" cy="2699435"/>
            </a:xfrm>
            <a:prstGeom prst="line">
              <a:avLst/>
            </a:prstGeom>
            <a:ln w="15875">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56" name="Oval 7">
              <a:extLst>
                <a:ext uri="{FF2B5EF4-FFF2-40B4-BE49-F238E27FC236}">
                  <a16:creationId xmlns:a16="http://schemas.microsoft.com/office/drawing/2014/main" id="{C1E94F41-9EB9-4DDF-94C6-5AB12D227905}"/>
                </a:ext>
              </a:extLst>
            </p:cNvPr>
            <p:cNvSpPr>
              <a:spLocks noChangeAspect="1"/>
            </p:cNvSpPr>
            <p:nvPr/>
          </p:nvSpPr>
          <p:spPr bwMode="gray">
            <a:xfrm>
              <a:off x="7616070" y="3914324"/>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7" name="Oval 7">
              <a:extLst>
                <a:ext uri="{FF2B5EF4-FFF2-40B4-BE49-F238E27FC236}">
                  <a16:creationId xmlns:a16="http://schemas.microsoft.com/office/drawing/2014/main" id="{3E06A725-C90F-46DF-9636-E098E8B34FFD}"/>
                </a:ext>
              </a:extLst>
            </p:cNvPr>
            <p:cNvSpPr>
              <a:spLocks noChangeAspect="1"/>
            </p:cNvSpPr>
            <p:nvPr/>
          </p:nvSpPr>
          <p:spPr bwMode="gray">
            <a:xfrm>
              <a:off x="7652993" y="4870730"/>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8" name="Oval 7">
              <a:extLst>
                <a:ext uri="{FF2B5EF4-FFF2-40B4-BE49-F238E27FC236}">
                  <a16:creationId xmlns:a16="http://schemas.microsoft.com/office/drawing/2014/main" id="{5637A263-9C62-4AC6-92E7-CFE6CF62B2BB}"/>
                </a:ext>
              </a:extLst>
            </p:cNvPr>
            <p:cNvSpPr>
              <a:spLocks noChangeAspect="1"/>
            </p:cNvSpPr>
            <p:nvPr/>
          </p:nvSpPr>
          <p:spPr bwMode="gray">
            <a:xfrm>
              <a:off x="7692885" y="5820323"/>
              <a:ext cx="144000" cy="144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grpSp>
      <p:sp>
        <p:nvSpPr>
          <p:cNvPr id="134" name="Freeform 8">
            <a:extLst>
              <a:ext uri="{FF2B5EF4-FFF2-40B4-BE49-F238E27FC236}">
                <a16:creationId xmlns:a16="http://schemas.microsoft.com/office/drawing/2014/main" id="{2EF50EBB-A0F4-4504-BC21-9F195E144BE3}"/>
              </a:ext>
            </a:extLst>
          </p:cNvPr>
          <p:cNvSpPr>
            <a:spLocks noChangeArrowheads="1"/>
          </p:cNvSpPr>
          <p:nvPr/>
        </p:nvSpPr>
        <p:spPr bwMode="auto">
          <a:xfrm>
            <a:off x="9627088" y="2647433"/>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bg2"/>
          </a:solidFill>
          <a:ln w="15875" cap="flat">
            <a:solidFill>
              <a:schemeClr val="bg2"/>
            </a:solidFill>
            <a:bevel/>
            <a:headEnd/>
            <a:tailEnd/>
          </a:ln>
          <a:effectLst/>
        </p:spPr>
        <p:txBody>
          <a:bodyPr wrap="none" anchor="ctr"/>
          <a:lstStyle/>
          <a:p>
            <a:pPr algn="ctr"/>
            <a:r>
              <a:rPr lang="de-DE" sz="1600" b="1" dirty="0">
                <a:solidFill>
                  <a:schemeClr val="bg1"/>
                </a:solidFill>
              </a:rPr>
              <a:t>Business</a:t>
            </a:r>
            <a:br>
              <a:rPr lang="de-DE" sz="1600" b="1" dirty="0">
                <a:solidFill>
                  <a:schemeClr val="bg1"/>
                </a:solidFill>
              </a:rPr>
            </a:br>
            <a:r>
              <a:rPr lang="de-DE" sz="1600" b="1" dirty="0">
                <a:solidFill>
                  <a:schemeClr val="bg1"/>
                </a:solidFill>
              </a:rPr>
              <a:t>Development</a:t>
            </a:r>
          </a:p>
        </p:txBody>
      </p:sp>
      <p:sp>
        <p:nvSpPr>
          <p:cNvPr id="135" name="Freeform 8">
            <a:extLst>
              <a:ext uri="{FF2B5EF4-FFF2-40B4-BE49-F238E27FC236}">
                <a16:creationId xmlns:a16="http://schemas.microsoft.com/office/drawing/2014/main" id="{16C8A6EF-1566-4397-A876-A112EFC04225}"/>
              </a:ext>
            </a:extLst>
          </p:cNvPr>
          <p:cNvSpPr>
            <a:spLocks noChangeArrowheads="1"/>
          </p:cNvSpPr>
          <p:nvPr/>
        </p:nvSpPr>
        <p:spPr bwMode="auto">
          <a:xfrm>
            <a:off x="7692727" y="2647433"/>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bg2"/>
          </a:solidFill>
          <a:ln w="15875" cap="flat">
            <a:solidFill>
              <a:schemeClr val="bg2"/>
            </a:solidFill>
            <a:bevel/>
            <a:headEnd/>
            <a:tailEnd/>
          </a:ln>
          <a:effectLst/>
        </p:spPr>
        <p:txBody>
          <a:bodyPr wrap="none" anchor="ctr"/>
          <a:lstStyle/>
          <a:p>
            <a:pPr algn="ctr"/>
            <a:r>
              <a:rPr lang="de-DE" sz="1600" b="1" dirty="0" err="1">
                <a:solidFill>
                  <a:schemeClr val="bg1"/>
                </a:solidFill>
              </a:rPr>
              <a:t>Product</a:t>
            </a:r>
            <a:r>
              <a:rPr lang="de-DE" sz="1600" b="1" dirty="0">
                <a:solidFill>
                  <a:schemeClr val="bg1"/>
                </a:solidFill>
              </a:rPr>
              <a:t> Market </a:t>
            </a:r>
            <a:br>
              <a:rPr lang="de-DE" sz="1600" b="1" dirty="0">
                <a:solidFill>
                  <a:schemeClr val="bg1"/>
                </a:solidFill>
              </a:rPr>
            </a:br>
            <a:r>
              <a:rPr lang="de-DE" sz="1600" b="1" dirty="0">
                <a:solidFill>
                  <a:schemeClr val="bg1"/>
                </a:solidFill>
              </a:rPr>
              <a:t>Segment  </a:t>
            </a:r>
          </a:p>
          <a:p>
            <a:pPr algn="ctr"/>
            <a:r>
              <a:rPr lang="de-DE" sz="1600" b="1" dirty="0" err="1">
                <a:solidFill>
                  <a:schemeClr val="bg1"/>
                </a:solidFill>
              </a:rPr>
              <a:t>Aftermarket</a:t>
            </a:r>
            <a:endParaRPr lang="de-DE" sz="1600" b="1" dirty="0">
              <a:solidFill>
                <a:schemeClr val="bg1"/>
              </a:solidFill>
            </a:endParaRPr>
          </a:p>
        </p:txBody>
      </p:sp>
      <p:sp>
        <p:nvSpPr>
          <p:cNvPr id="136" name="Freeform 8">
            <a:extLst>
              <a:ext uri="{FF2B5EF4-FFF2-40B4-BE49-F238E27FC236}">
                <a16:creationId xmlns:a16="http://schemas.microsoft.com/office/drawing/2014/main" id="{D29AFC56-9C8B-45F2-93A3-E96908EFC101}"/>
              </a:ext>
            </a:extLst>
          </p:cNvPr>
          <p:cNvSpPr>
            <a:spLocks noChangeArrowheads="1"/>
          </p:cNvSpPr>
          <p:nvPr/>
        </p:nvSpPr>
        <p:spPr bwMode="auto">
          <a:xfrm>
            <a:off x="3824003" y="2647433"/>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bg2"/>
          </a:solidFill>
          <a:ln w="15875" cap="flat">
            <a:solidFill>
              <a:schemeClr val="bg2"/>
            </a:solidFill>
            <a:bevel/>
            <a:headEnd/>
            <a:tailEnd/>
          </a:ln>
          <a:effectLst/>
        </p:spPr>
        <p:txBody>
          <a:bodyPr wrap="none" anchor="ctr"/>
          <a:lstStyle/>
          <a:p>
            <a:pPr algn="ctr"/>
            <a:r>
              <a:rPr lang="de-DE" sz="1600" b="1" dirty="0" err="1">
                <a:solidFill>
                  <a:schemeClr val="bg1"/>
                </a:solidFill>
              </a:rPr>
              <a:t>Product</a:t>
            </a:r>
            <a:r>
              <a:rPr lang="de-DE" sz="1600" b="1" dirty="0">
                <a:solidFill>
                  <a:schemeClr val="bg1"/>
                </a:solidFill>
              </a:rPr>
              <a:t> Market </a:t>
            </a:r>
            <a:br>
              <a:rPr lang="de-DE" sz="1600" b="1" dirty="0">
                <a:solidFill>
                  <a:schemeClr val="bg1"/>
                </a:solidFill>
              </a:rPr>
            </a:br>
            <a:r>
              <a:rPr lang="de-DE" sz="1600" b="1" dirty="0">
                <a:solidFill>
                  <a:schemeClr val="bg1"/>
                </a:solidFill>
              </a:rPr>
              <a:t>Segment </a:t>
            </a:r>
          </a:p>
          <a:p>
            <a:pPr algn="ctr"/>
            <a:r>
              <a:rPr lang="de-DE" sz="1600" b="1" dirty="0">
                <a:solidFill>
                  <a:schemeClr val="bg1"/>
                </a:solidFill>
              </a:rPr>
              <a:t>Off-Road</a:t>
            </a:r>
          </a:p>
        </p:txBody>
      </p:sp>
      <p:sp>
        <p:nvSpPr>
          <p:cNvPr id="40" name="Freeform 8">
            <a:extLst>
              <a:ext uri="{FF2B5EF4-FFF2-40B4-BE49-F238E27FC236}">
                <a16:creationId xmlns:a16="http://schemas.microsoft.com/office/drawing/2014/main" id="{1A738A76-EB82-4418-B67E-5942B21684AE}"/>
              </a:ext>
            </a:extLst>
          </p:cNvPr>
          <p:cNvSpPr>
            <a:spLocks noChangeArrowheads="1"/>
          </p:cNvSpPr>
          <p:nvPr/>
        </p:nvSpPr>
        <p:spPr bwMode="auto">
          <a:xfrm>
            <a:off x="5758365" y="2647433"/>
            <a:ext cx="1870095" cy="831229"/>
          </a:xfrm>
          <a:custGeom>
            <a:avLst/>
            <a:gdLst>
              <a:gd name="T0" fmla="*/ 307 w 5090"/>
              <a:gd name="T1" fmla="*/ 0 h 2299"/>
              <a:gd name="T2" fmla="*/ 307 w 5090"/>
              <a:gd name="T3" fmla="*/ 0 h 2299"/>
              <a:gd name="T4" fmla="*/ 242 w 5090"/>
              <a:gd name="T5" fmla="*/ 10 h 2299"/>
              <a:gd name="T6" fmla="*/ 185 w 5090"/>
              <a:gd name="T7" fmla="*/ 27 h 2299"/>
              <a:gd name="T8" fmla="*/ 130 w 5090"/>
              <a:gd name="T9" fmla="*/ 57 h 2299"/>
              <a:gd name="T10" fmla="*/ 83 w 5090"/>
              <a:gd name="T11" fmla="*/ 93 h 2299"/>
              <a:gd name="T12" fmla="*/ 45 w 5090"/>
              <a:gd name="T13" fmla="*/ 140 h 2299"/>
              <a:gd name="T14" fmla="*/ 17 w 5090"/>
              <a:gd name="T15" fmla="*/ 195 h 2299"/>
              <a:gd name="T16" fmla="*/ 8 w 5090"/>
              <a:gd name="T17" fmla="*/ 252 h 2299"/>
              <a:gd name="T18" fmla="*/ 0 w 5090"/>
              <a:gd name="T19" fmla="*/ 317 h 2299"/>
              <a:gd name="T20" fmla="*/ 92 w 5090"/>
              <a:gd name="T21" fmla="*/ 1980 h 2299"/>
              <a:gd name="T22" fmla="*/ 92 w 5090"/>
              <a:gd name="T23" fmla="*/ 1980 h 2299"/>
              <a:gd name="T24" fmla="*/ 102 w 5090"/>
              <a:gd name="T25" fmla="*/ 2046 h 2299"/>
              <a:gd name="T26" fmla="*/ 120 w 5090"/>
              <a:gd name="T27" fmla="*/ 2101 h 2299"/>
              <a:gd name="T28" fmla="*/ 159 w 5090"/>
              <a:gd name="T29" fmla="*/ 2156 h 2299"/>
              <a:gd name="T30" fmla="*/ 195 w 5090"/>
              <a:gd name="T31" fmla="*/ 2205 h 2299"/>
              <a:gd name="T32" fmla="*/ 242 w 5090"/>
              <a:gd name="T33" fmla="*/ 2241 h 2299"/>
              <a:gd name="T34" fmla="*/ 297 w 5090"/>
              <a:gd name="T35" fmla="*/ 2270 h 2299"/>
              <a:gd name="T36" fmla="*/ 364 w 5090"/>
              <a:gd name="T37" fmla="*/ 2288 h 2299"/>
              <a:gd name="T38" fmla="*/ 429 w 5090"/>
              <a:gd name="T39" fmla="*/ 2298 h 2299"/>
              <a:gd name="T40" fmla="*/ 4790 w 5090"/>
              <a:gd name="T41" fmla="*/ 2298 h 2299"/>
              <a:gd name="T42" fmla="*/ 4790 w 5090"/>
              <a:gd name="T43" fmla="*/ 2298 h 2299"/>
              <a:gd name="T44" fmla="*/ 4854 w 5090"/>
              <a:gd name="T45" fmla="*/ 2288 h 2299"/>
              <a:gd name="T46" fmla="*/ 4911 w 5090"/>
              <a:gd name="T47" fmla="*/ 2270 h 2299"/>
              <a:gd name="T48" fmla="*/ 4967 w 5090"/>
              <a:gd name="T49" fmla="*/ 2241 h 2299"/>
              <a:gd name="T50" fmla="*/ 5006 w 5090"/>
              <a:gd name="T51" fmla="*/ 2205 h 2299"/>
              <a:gd name="T52" fmla="*/ 5042 w 5090"/>
              <a:gd name="T53" fmla="*/ 2156 h 2299"/>
              <a:gd name="T54" fmla="*/ 5069 w 5090"/>
              <a:gd name="T55" fmla="*/ 2101 h 2299"/>
              <a:gd name="T56" fmla="*/ 5089 w 5090"/>
              <a:gd name="T57" fmla="*/ 2046 h 2299"/>
              <a:gd name="T58" fmla="*/ 5089 w 5090"/>
              <a:gd name="T59" fmla="*/ 1980 h 2299"/>
              <a:gd name="T60" fmla="*/ 5006 w 5090"/>
              <a:gd name="T61" fmla="*/ 317 h 2299"/>
              <a:gd name="T62" fmla="*/ 5006 w 5090"/>
              <a:gd name="T63" fmla="*/ 317 h 2299"/>
              <a:gd name="T64" fmla="*/ 4996 w 5090"/>
              <a:gd name="T65" fmla="*/ 252 h 2299"/>
              <a:gd name="T66" fmla="*/ 4967 w 5090"/>
              <a:gd name="T67" fmla="*/ 195 h 2299"/>
              <a:gd name="T68" fmla="*/ 4939 w 5090"/>
              <a:gd name="T69" fmla="*/ 140 h 2299"/>
              <a:gd name="T70" fmla="*/ 4902 w 5090"/>
              <a:gd name="T71" fmla="*/ 93 h 2299"/>
              <a:gd name="T72" fmla="*/ 4846 w 5090"/>
              <a:gd name="T73" fmla="*/ 57 h 2299"/>
              <a:gd name="T74" fmla="*/ 4790 w 5090"/>
              <a:gd name="T75" fmla="*/ 27 h 2299"/>
              <a:gd name="T76" fmla="*/ 4734 w 5090"/>
              <a:gd name="T77" fmla="*/ 10 h 2299"/>
              <a:gd name="T78" fmla="*/ 4669 w 5090"/>
              <a:gd name="T79" fmla="*/ 0 h 2299"/>
              <a:gd name="T80" fmla="*/ 307 w 5090"/>
              <a:gd name="T81"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0" h="2299">
                <a:moveTo>
                  <a:pt x="307" y="0"/>
                </a:moveTo>
                <a:lnTo>
                  <a:pt x="307" y="0"/>
                </a:lnTo>
                <a:lnTo>
                  <a:pt x="242" y="10"/>
                </a:lnTo>
                <a:lnTo>
                  <a:pt x="185" y="27"/>
                </a:lnTo>
                <a:lnTo>
                  <a:pt x="130" y="57"/>
                </a:lnTo>
                <a:lnTo>
                  <a:pt x="83" y="93"/>
                </a:lnTo>
                <a:lnTo>
                  <a:pt x="45" y="140"/>
                </a:lnTo>
                <a:lnTo>
                  <a:pt x="17" y="195"/>
                </a:lnTo>
                <a:lnTo>
                  <a:pt x="8" y="252"/>
                </a:lnTo>
                <a:lnTo>
                  <a:pt x="0" y="317"/>
                </a:lnTo>
                <a:lnTo>
                  <a:pt x="92" y="1980"/>
                </a:lnTo>
                <a:lnTo>
                  <a:pt x="92" y="1980"/>
                </a:lnTo>
                <a:lnTo>
                  <a:pt x="102" y="2046"/>
                </a:lnTo>
                <a:lnTo>
                  <a:pt x="120" y="2101"/>
                </a:lnTo>
                <a:lnTo>
                  <a:pt x="159" y="2156"/>
                </a:lnTo>
                <a:lnTo>
                  <a:pt x="195" y="2205"/>
                </a:lnTo>
                <a:lnTo>
                  <a:pt x="242" y="2241"/>
                </a:lnTo>
                <a:lnTo>
                  <a:pt x="297" y="2270"/>
                </a:lnTo>
                <a:lnTo>
                  <a:pt x="364" y="2288"/>
                </a:lnTo>
                <a:lnTo>
                  <a:pt x="429" y="2298"/>
                </a:lnTo>
                <a:lnTo>
                  <a:pt x="4790" y="2298"/>
                </a:lnTo>
                <a:lnTo>
                  <a:pt x="4790" y="2298"/>
                </a:lnTo>
                <a:lnTo>
                  <a:pt x="4854" y="2288"/>
                </a:lnTo>
                <a:lnTo>
                  <a:pt x="4911" y="2270"/>
                </a:lnTo>
                <a:lnTo>
                  <a:pt x="4967" y="2241"/>
                </a:lnTo>
                <a:lnTo>
                  <a:pt x="5006" y="2205"/>
                </a:lnTo>
                <a:lnTo>
                  <a:pt x="5042" y="2156"/>
                </a:lnTo>
                <a:lnTo>
                  <a:pt x="5069" y="2101"/>
                </a:lnTo>
                <a:lnTo>
                  <a:pt x="5089" y="2046"/>
                </a:lnTo>
                <a:lnTo>
                  <a:pt x="5089" y="1980"/>
                </a:lnTo>
                <a:lnTo>
                  <a:pt x="5006" y="317"/>
                </a:lnTo>
                <a:lnTo>
                  <a:pt x="5006" y="317"/>
                </a:lnTo>
                <a:lnTo>
                  <a:pt x="4996" y="252"/>
                </a:lnTo>
                <a:lnTo>
                  <a:pt x="4967" y="195"/>
                </a:lnTo>
                <a:lnTo>
                  <a:pt x="4939" y="140"/>
                </a:lnTo>
                <a:lnTo>
                  <a:pt x="4902" y="93"/>
                </a:lnTo>
                <a:lnTo>
                  <a:pt x="4846" y="57"/>
                </a:lnTo>
                <a:lnTo>
                  <a:pt x="4790" y="27"/>
                </a:lnTo>
                <a:lnTo>
                  <a:pt x="4734" y="10"/>
                </a:lnTo>
                <a:lnTo>
                  <a:pt x="4669" y="0"/>
                </a:lnTo>
                <a:lnTo>
                  <a:pt x="307" y="0"/>
                </a:lnTo>
              </a:path>
            </a:pathLst>
          </a:custGeom>
          <a:solidFill>
            <a:schemeClr val="bg2"/>
          </a:solidFill>
          <a:ln w="15875" cap="flat">
            <a:solidFill>
              <a:schemeClr val="bg2"/>
            </a:solidFill>
            <a:bevel/>
            <a:headEnd/>
            <a:tailEnd/>
          </a:ln>
          <a:effectLst/>
        </p:spPr>
        <p:txBody>
          <a:bodyPr wrap="none" anchor="ctr"/>
          <a:lstStyle/>
          <a:p>
            <a:pPr algn="ctr"/>
            <a:r>
              <a:rPr lang="en-US" sz="1600" b="1" dirty="0">
                <a:solidFill>
                  <a:schemeClr val="bg1"/>
                </a:solidFill>
              </a:rPr>
              <a:t>Product Market </a:t>
            </a:r>
            <a:br>
              <a:rPr lang="en-US" sz="1600" b="1" dirty="0">
                <a:solidFill>
                  <a:schemeClr val="bg1"/>
                </a:solidFill>
              </a:rPr>
            </a:br>
            <a:r>
              <a:rPr lang="en-US" sz="1600" b="1" dirty="0">
                <a:solidFill>
                  <a:schemeClr val="bg1"/>
                </a:solidFill>
              </a:rPr>
              <a:t>Segment </a:t>
            </a:r>
          </a:p>
          <a:p>
            <a:pPr algn="ctr"/>
            <a:r>
              <a:rPr lang="en-US" sz="1600" b="1" dirty="0">
                <a:solidFill>
                  <a:schemeClr val="bg1"/>
                </a:solidFill>
              </a:rPr>
              <a:t>Rail &amp; Road</a:t>
            </a:r>
          </a:p>
        </p:txBody>
      </p:sp>
    </p:spTree>
    <p:extLst>
      <p:ext uri="{BB962C8B-B14F-4D97-AF65-F5344CB8AC3E}">
        <p14:creationId xmlns:p14="http://schemas.microsoft.com/office/powerpoint/2010/main" val="2593066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bgerundetes Rechteck 25">
            <a:extLst>
              <a:ext uri="{FF2B5EF4-FFF2-40B4-BE49-F238E27FC236}">
                <a16:creationId xmlns:a16="http://schemas.microsoft.com/office/drawing/2014/main" id="{25AEE9B5-9FD2-C747-BFB1-7561E9F977E1}"/>
              </a:ext>
            </a:extLst>
          </p:cNvPr>
          <p:cNvSpPr/>
          <p:nvPr/>
        </p:nvSpPr>
        <p:spPr bwMode="gray">
          <a:xfrm>
            <a:off x="7370379" y="2968244"/>
            <a:ext cx="4126296"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bIns="144000" rtlCol="0" anchor="b"/>
          <a:lstStyle/>
          <a:p>
            <a:pPr algn="ctr">
              <a:lnSpc>
                <a:spcPct val="90000"/>
              </a:lnSpc>
            </a:pPr>
            <a:r>
              <a:rPr lang="en-US" sz="2000" dirty="0">
                <a:latin typeface="+mj-lt"/>
              </a:rPr>
              <a:t>Driver- and Co-Driver Seats</a:t>
            </a:r>
          </a:p>
        </p:txBody>
      </p:sp>
      <p:sp>
        <p:nvSpPr>
          <p:cNvPr id="25" name="Abgerundetes Rechteck 24">
            <a:extLst>
              <a:ext uri="{FF2B5EF4-FFF2-40B4-BE49-F238E27FC236}">
                <a16:creationId xmlns:a16="http://schemas.microsoft.com/office/drawing/2014/main" id="{25AEE9B5-9FD2-C747-BFB1-7561E9F977E1}"/>
              </a:ext>
            </a:extLst>
          </p:cNvPr>
          <p:cNvSpPr/>
          <p:nvPr/>
        </p:nvSpPr>
        <p:spPr bwMode="gray">
          <a:xfrm>
            <a:off x="7370379" y="1449386"/>
            <a:ext cx="4126296"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80000" rtlCol="0" anchor="t"/>
          <a:lstStyle/>
          <a:p>
            <a:pPr algn="ctr">
              <a:lnSpc>
                <a:spcPct val="90000"/>
              </a:lnSpc>
            </a:pPr>
            <a:r>
              <a:rPr lang="de-DE" sz="3200" b="1" dirty="0" err="1">
                <a:latin typeface="+mj-lt"/>
              </a:rPr>
              <a:t>Rail</a:t>
            </a:r>
            <a:r>
              <a:rPr lang="de-DE" sz="3200" b="1" dirty="0">
                <a:latin typeface="+mj-lt"/>
              </a:rPr>
              <a:t> &amp; Road</a:t>
            </a:r>
          </a:p>
        </p:txBody>
      </p:sp>
      <p:sp>
        <p:nvSpPr>
          <p:cNvPr id="18" name="Abgerundetes Rechteck 17">
            <a:extLst>
              <a:ext uri="{FF2B5EF4-FFF2-40B4-BE49-F238E27FC236}">
                <a16:creationId xmlns:a16="http://schemas.microsoft.com/office/drawing/2014/main" id="{25AEE9B5-9FD2-C747-BFB1-7561E9F977E1}"/>
              </a:ext>
            </a:extLst>
          </p:cNvPr>
          <p:cNvSpPr/>
          <p:nvPr/>
        </p:nvSpPr>
        <p:spPr bwMode="gray">
          <a:xfrm>
            <a:off x="695325" y="2968244"/>
            <a:ext cx="6474892"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bIns="144000" rtlCol="0" anchor="b"/>
          <a:lstStyle/>
          <a:p>
            <a:pPr algn="ctr">
              <a:lnSpc>
                <a:spcPct val="90000"/>
              </a:lnSpc>
            </a:pPr>
            <a:r>
              <a:rPr lang="en-US" sz="2000" dirty="0">
                <a:latin typeface="+mj-lt"/>
              </a:rPr>
              <a:t>Driver Seats, Trainer Seats, Multi-functional Armrests</a:t>
            </a:r>
          </a:p>
        </p:txBody>
      </p:sp>
      <p:sp>
        <p:nvSpPr>
          <p:cNvPr id="17" name="Abgerundetes Rechteck 16">
            <a:extLst>
              <a:ext uri="{FF2B5EF4-FFF2-40B4-BE49-F238E27FC236}">
                <a16:creationId xmlns:a16="http://schemas.microsoft.com/office/drawing/2014/main" id="{25AEE9B5-9FD2-C747-BFB1-7561E9F977E1}"/>
              </a:ext>
            </a:extLst>
          </p:cNvPr>
          <p:cNvSpPr/>
          <p:nvPr/>
        </p:nvSpPr>
        <p:spPr bwMode="gray">
          <a:xfrm>
            <a:off x="695325" y="1449386"/>
            <a:ext cx="6474892"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80000" rtlCol="0" anchor="t"/>
          <a:lstStyle/>
          <a:p>
            <a:pPr algn="ctr">
              <a:lnSpc>
                <a:spcPct val="90000"/>
              </a:lnSpc>
            </a:pPr>
            <a:r>
              <a:rPr lang="de-DE" sz="3200" b="1" dirty="0">
                <a:latin typeface="+mj-lt"/>
              </a:rPr>
              <a:t>Off-Road</a:t>
            </a:r>
          </a:p>
        </p:txBody>
      </p:sp>
      <p:sp>
        <p:nvSpPr>
          <p:cNvPr id="6" name="Fußzeilenplatzhalter 5">
            <a:extLst>
              <a:ext uri="{FF2B5EF4-FFF2-40B4-BE49-F238E27FC236}">
                <a16:creationId xmlns:a16="http://schemas.microsoft.com/office/drawing/2014/main" id="{451C4C6D-F179-6A41-811F-6B6F24952CBE}"/>
              </a:ext>
            </a:extLst>
          </p:cNvPr>
          <p:cNvSpPr>
            <a:spLocks noGrp="1"/>
          </p:cNvSpPr>
          <p:nvPr>
            <p:ph type="ftr" sz="quarter" idx="11"/>
          </p:nvPr>
        </p:nvSpPr>
        <p:spPr/>
        <p:txBody>
          <a:bodyPr/>
          <a:lstStyle/>
          <a:p>
            <a:r>
              <a:rPr lang="de-DE" dirty="0"/>
              <a:t>GRAMMER Division Commercial </a:t>
            </a:r>
            <a:r>
              <a:rPr lang="de-DE" dirty="0" err="1"/>
              <a:t>Vehicles</a:t>
            </a:r>
            <a:endParaRPr lang="de-DE" dirty="0"/>
          </a:p>
        </p:txBody>
      </p:sp>
      <p:sp>
        <p:nvSpPr>
          <p:cNvPr id="7" name="Foliennummernplatzhalter 6">
            <a:extLst>
              <a:ext uri="{FF2B5EF4-FFF2-40B4-BE49-F238E27FC236}">
                <a16:creationId xmlns:a16="http://schemas.microsoft.com/office/drawing/2014/main" id="{E49ED800-2168-374D-8D65-60B30978EA0C}"/>
              </a:ext>
            </a:extLst>
          </p:cNvPr>
          <p:cNvSpPr>
            <a:spLocks noGrp="1"/>
          </p:cNvSpPr>
          <p:nvPr>
            <p:ph type="sldNum" sz="quarter" idx="12"/>
          </p:nvPr>
        </p:nvSpPr>
        <p:spPr/>
        <p:txBody>
          <a:bodyPr/>
          <a:lstStyle/>
          <a:p>
            <a:fld id="{835253C1-6FB7-43D9-B87E-B4075112F502}" type="slidenum">
              <a:rPr lang="de-DE" smtClean="0"/>
              <a:pPr/>
              <a:t>22</a:t>
            </a:fld>
            <a:endParaRPr lang="de-DE" dirty="0"/>
          </a:p>
        </p:txBody>
      </p:sp>
      <p:sp>
        <p:nvSpPr>
          <p:cNvPr id="9"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err="1"/>
              <a:t>Our</a:t>
            </a:r>
            <a:r>
              <a:rPr lang="de-DE" dirty="0"/>
              <a:t> Business</a:t>
            </a:r>
          </a:p>
        </p:txBody>
      </p:sp>
      <p:pic>
        <p:nvPicPr>
          <p:cNvPr id="14" name="Picture 2" descr="H:\03_Bilder\emotional_emo\construction_con\machine_mac\300_dpi_jpg\emo_con_mac_0242.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310269" y="2210609"/>
            <a:ext cx="1619971" cy="1341110"/>
          </a:xfrm>
          <a:prstGeom prst="rect">
            <a:avLst/>
          </a:prstGeom>
          <a:noFill/>
          <a:extLst>
            <a:ext uri="{909E8E84-426E-40DD-AFC4-6F175D3DCCD1}">
              <a14:hiddenFill xmlns:a14="http://schemas.microsoft.com/office/drawing/2010/main">
                <a:solidFill>
                  <a:srgbClr val="FFFFFF"/>
                </a:solidFill>
              </a14:hiddenFill>
            </a:ext>
          </a:extLst>
        </p:spPr>
      </p:pic>
      <p:pic>
        <p:nvPicPr>
          <p:cNvPr id="13" name="Bild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695325" y="2210609"/>
            <a:ext cx="1614944" cy="133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3930275" y="2210609"/>
            <a:ext cx="1619971" cy="134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Untertitel 5">
            <a:extLst>
              <a:ext uri="{FF2B5EF4-FFF2-40B4-BE49-F238E27FC236}">
                <a16:creationId xmlns:a16="http://schemas.microsoft.com/office/drawing/2014/main" id="{7B65D0AE-803F-8249-ABF3-31A9369D4667}"/>
              </a:ext>
            </a:extLst>
          </p:cNvPr>
          <p:cNvSpPr txBox="1">
            <a:spLocks/>
          </p:cNvSpPr>
          <p:nvPr/>
        </p:nvSpPr>
        <p:spPr>
          <a:xfrm>
            <a:off x="673896" y="699295"/>
            <a:ext cx="9346404" cy="246062"/>
          </a:xfrm>
          <a:prstGeom prst="rect">
            <a:avLst/>
          </a:prstGeom>
        </p:spPr>
        <p:txBody>
          <a:bodyPr lIns="0" tIns="0" rIns="0" bIns="0"/>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Division Commercial </a:t>
            </a:r>
            <a:r>
              <a:rPr lang="de-DE" sz="2000" dirty="0" err="1"/>
              <a:t>Vehicles</a:t>
            </a:r>
            <a:endParaRPr lang="de-DE" sz="2000" dirty="0"/>
          </a:p>
        </p:txBody>
      </p:sp>
      <p:pic>
        <p:nvPicPr>
          <p:cNvPr id="16" name="Bild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5550246" y="2210609"/>
            <a:ext cx="1619971" cy="134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58109" y="4369363"/>
            <a:ext cx="1379572" cy="154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7"/>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27449" y="4490832"/>
            <a:ext cx="1333192" cy="1418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2412088" y="4733399"/>
            <a:ext cx="1317250" cy="1176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9" cstate="email">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b="3809"/>
          <a:stretch/>
        </p:blipFill>
        <p:spPr bwMode="auto">
          <a:xfrm>
            <a:off x="943299" y="4832076"/>
            <a:ext cx="1241969" cy="1077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Bild 1"/>
          <p:cNvPicPr>
            <a:picLocks noChangeAspect="1"/>
          </p:cNvPicPr>
          <p:nvPr/>
        </p:nvPicPr>
        <p:blipFill rotWithShape="1">
          <a:blip r:embed="rId11" cstate="screen">
            <a:extLst>
              <a:ext uri="{28A0092B-C50C-407E-A947-70E740481C1C}">
                <a14:useLocalDpi xmlns:a14="http://schemas.microsoft.com/office/drawing/2010/main"/>
              </a:ext>
            </a:extLst>
          </a:blip>
          <a:srcRect b="-1"/>
          <a:stretch/>
        </p:blipFill>
        <p:spPr bwMode="auto">
          <a:xfrm>
            <a:off x="7370379" y="2210609"/>
            <a:ext cx="2504108" cy="1342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Bild 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bwMode="auto">
          <a:xfrm flipH="1">
            <a:off x="9874487" y="2210608"/>
            <a:ext cx="1622188" cy="1342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Bild 6"/>
          <p:cNvPicPr>
            <a:picLocks noChangeAspect="1"/>
          </p:cNvPicPr>
          <p:nvPr/>
        </p:nvPicPr>
        <p:blipFill>
          <a:blip r:embed="rId13" cstate="email">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a:ext>
            </a:extLst>
          </a:blip>
          <a:srcRect/>
          <a:stretch>
            <a:fillRect/>
          </a:stretch>
        </p:blipFill>
        <p:spPr bwMode="auto">
          <a:xfrm flipH="1">
            <a:off x="8727092" y="4359933"/>
            <a:ext cx="1607741" cy="156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2"/>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7253728" y="4583805"/>
            <a:ext cx="1328065" cy="1344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8"/>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0469733" y="4247921"/>
            <a:ext cx="1072063" cy="168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Content Placeholder 2">
            <a:extLst>
              <a:ext uri="{FF2B5EF4-FFF2-40B4-BE49-F238E27FC236}">
                <a16:creationId xmlns:a16="http://schemas.microsoft.com/office/drawing/2014/main" id="{2B0698DD-72A9-4950-AA66-59BDD7A53535}"/>
              </a:ext>
            </a:extLst>
          </p:cNvPr>
          <p:cNvSpPr>
            <a:spLocks noGrp="1"/>
          </p:cNvSpPr>
          <p:nvPr>
            <p:ph idx="1"/>
          </p:nvPr>
        </p:nvSpPr>
        <p:spPr>
          <a:xfrm>
            <a:off x="671511" y="6029688"/>
            <a:ext cx="10825163" cy="347774"/>
          </a:xfrm>
        </p:spPr>
        <p:txBody>
          <a:bodyPr anchor="b"/>
          <a:lstStyle/>
          <a:p>
            <a:pPr algn="ctr"/>
            <a:r>
              <a:rPr lang="en-US" dirty="0"/>
              <a:t>Customer- and application specific solution, based on modular seat system</a:t>
            </a:r>
          </a:p>
        </p:txBody>
      </p:sp>
      <p:sp>
        <p:nvSpPr>
          <p:cNvPr id="31" name="Datumsplatzhalter 30"/>
          <p:cNvSpPr>
            <a:spLocks noGrp="1"/>
          </p:cNvSpPr>
          <p:nvPr>
            <p:ph type="dt" sz="half" idx="10"/>
          </p:nvPr>
        </p:nvSpPr>
        <p:spPr/>
        <p:txBody>
          <a:bodyPr/>
          <a:lstStyle/>
          <a:p>
            <a:r>
              <a:rPr lang="de-DE"/>
              <a:t>2021-11</a:t>
            </a:r>
          </a:p>
        </p:txBody>
      </p:sp>
    </p:spTree>
    <p:extLst>
      <p:ext uri="{BB962C8B-B14F-4D97-AF65-F5344CB8AC3E}">
        <p14:creationId xmlns:p14="http://schemas.microsoft.com/office/powerpoint/2010/main" val="1135156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bgerundetes Rechteck 25">
            <a:extLst>
              <a:ext uri="{FF2B5EF4-FFF2-40B4-BE49-F238E27FC236}">
                <a16:creationId xmlns:a16="http://schemas.microsoft.com/office/drawing/2014/main" id="{25AEE9B5-9FD2-C747-BFB1-7561E9F977E1}"/>
              </a:ext>
            </a:extLst>
          </p:cNvPr>
          <p:cNvSpPr/>
          <p:nvPr/>
        </p:nvSpPr>
        <p:spPr bwMode="gray">
          <a:xfrm>
            <a:off x="5658332" y="2385703"/>
            <a:ext cx="3068760"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bIns="108000" rtlCol="0" anchor="b"/>
          <a:lstStyle/>
          <a:p>
            <a:pPr algn="ctr">
              <a:lnSpc>
                <a:spcPct val="90000"/>
              </a:lnSpc>
            </a:pPr>
            <a:r>
              <a:rPr lang="en-US" sz="1600" dirty="0">
                <a:latin typeface="+mj-lt"/>
              </a:rPr>
              <a:t>Driver- and Co-Driver Seats</a:t>
            </a:r>
          </a:p>
        </p:txBody>
      </p:sp>
      <p:sp>
        <p:nvSpPr>
          <p:cNvPr id="18" name="Abgerundetes Rechteck 17">
            <a:extLst>
              <a:ext uri="{FF2B5EF4-FFF2-40B4-BE49-F238E27FC236}">
                <a16:creationId xmlns:a16="http://schemas.microsoft.com/office/drawing/2014/main" id="{25AEE9B5-9FD2-C747-BFB1-7561E9F977E1}"/>
              </a:ext>
            </a:extLst>
          </p:cNvPr>
          <p:cNvSpPr/>
          <p:nvPr/>
        </p:nvSpPr>
        <p:spPr bwMode="gray">
          <a:xfrm>
            <a:off x="695325" y="2385703"/>
            <a:ext cx="4814144"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bIns="108000" rtlCol="0" anchor="b"/>
          <a:lstStyle/>
          <a:p>
            <a:pPr algn="ctr">
              <a:lnSpc>
                <a:spcPct val="90000"/>
              </a:lnSpc>
            </a:pPr>
            <a:r>
              <a:rPr lang="en-US" sz="1600" dirty="0">
                <a:latin typeface="+mj-lt"/>
              </a:rPr>
              <a:t>Driver Seats, Trainer Seats, Multi-functional Armrests</a:t>
            </a:r>
          </a:p>
        </p:txBody>
      </p:sp>
      <p:sp>
        <p:nvSpPr>
          <p:cNvPr id="25" name="Abgerundetes Rechteck 24">
            <a:extLst>
              <a:ext uri="{FF2B5EF4-FFF2-40B4-BE49-F238E27FC236}">
                <a16:creationId xmlns:a16="http://schemas.microsoft.com/office/drawing/2014/main" id="{25AEE9B5-9FD2-C747-BFB1-7561E9F977E1}"/>
              </a:ext>
            </a:extLst>
          </p:cNvPr>
          <p:cNvSpPr/>
          <p:nvPr/>
        </p:nvSpPr>
        <p:spPr bwMode="gray">
          <a:xfrm>
            <a:off x="5658332" y="1449317"/>
            <a:ext cx="3068760"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180000" rtlCol="0" anchor="t"/>
          <a:lstStyle/>
          <a:p>
            <a:pPr algn="ctr">
              <a:lnSpc>
                <a:spcPct val="90000"/>
              </a:lnSpc>
            </a:pPr>
            <a:r>
              <a:rPr lang="de-DE" sz="2800" b="1" dirty="0" err="1">
                <a:latin typeface="+mj-lt"/>
              </a:rPr>
              <a:t>Rail</a:t>
            </a:r>
            <a:r>
              <a:rPr lang="de-DE" sz="2800" b="1" dirty="0">
                <a:latin typeface="+mj-lt"/>
              </a:rPr>
              <a:t> &amp; Road</a:t>
            </a:r>
          </a:p>
        </p:txBody>
      </p:sp>
      <p:sp>
        <p:nvSpPr>
          <p:cNvPr id="17" name="Abgerundetes Rechteck 16">
            <a:extLst>
              <a:ext uri="{FF2B5EF4-FFF2-40B4-BE49-F238E27FC236}">
                <a16:creationId xmlns:a16="http://schemas.microsoft.com/office/drawing/2014/main" id="{25AEE9B5-9FD2-C747-BFB1-7561E9F977E1}"/>
              </a:ext>
            </a:extLst>
          </p:cNvPr>
          <p:cNvSpPr/>
          <p:nvPr/>
        </p:nvSpPr>
        <p:spPr bwMode="gray">
          <a:xfrm>
            <a:off x="695325" y="1449317"/>
            <a:ext cx="4814144"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180000" rtlCol="0" anchor="t"/>
          <a:lstStyle/>
          <a:p>
            <a:pPr algn="ctr">
              <a:lnSpc>
                <a:spcPct val="90000"/>
              </a:lnSpc>
            </a:pPr>
            <a:r>
              <a:rPr lang="de-DE" sz="2800" b="1" dirty="0">
                <a:latin typeface="+mj-lt"/>
              </a:rPr>
              <a:t>Off-Road</a:t>
            </a:r>
          </a:p>
        </p:txBody>
      </p:sp>
      <p:sp>
        <p:nvSpPr>
          <p:cNvPr id="6" name="Fußzeilenplatzhalter 5">
            <a:extLst>
              <a:ext uri="{FF2B5EF4-FFF2-40B4-BE49-F238E27FC236}">
                <a16:creationId xmlns:a16="http://schemas.microsoft.com/office/drawing/2014/main" id="{451C4C6D-F179-6A41-811F-6B6F24952CBE}"/>
              </a:ext>
            </a:extLst>
          </p:cNvPr>
          <p:cNvSpPr>
            <a:spLocks noGrp="1"/>
          </p:cNvSpPr>
          <p:nvPr>
            <p:ph type="ftr" sz="quarter" idx="11"/>
          </p:nvPr>
        </p:nvSpPr>
        <p:spPr/>
        <p:txBody>
          <a:bodyPr/>
          <a:lstStyle/>
          <a:p>
            <a:r>
              <a:rPr lang="de-DE" dirty="0"/>
              <a:t>GRAMMER Division Commercial </a:t>
            </a:r>
            <a:r>
              <a:rPr lang="de-DE" dirty="0" err="1"/>
              <a:t>Vehicles</a:t>
            </a:r>
            <a:endParaRPr lang="de-DE" dirty="0"/>
          </a:p>
        </p:txBody>
      </p:sp>
      <p:sp>
        <p:nvSpPr>
          <p:cNvPr id="7" name="Foliennummernplatzhalter 6">
            <a:extLst>
              <a:ext uri="{FF2B5EF4-FFF2-40B4-BE49-F238E27FC236}">
                <a16:creationId xmlns:a16="http://schemas.microsoft.com/office/drawing/2014/main" id="{E49ED800-2168-374D-8D65-60B30978EA0C}"/>
              </a:ext>
            </a:extLst>
          </p:cNvPr>
          <p:cNvSpPr>
            <a:spLocks noGrp="1"/>
          </p:cNvSpPr>
          <p:nvPr>
            <p:ph type="sldNum" sz="quarter" idx="12"/>
          </p:nvPr>
        </p:nvSpPr>
        <p:spPr/>
        <p:txBody>
          <a:bodyPr/>
          <a:lstStyle/>
          <a:p>
            <a:fld id="{835253C1-6FB7-43D9-B87E-B4075112F502}" type="slidenum">
              <a:rPr lang="de-DE" smtClean="0"/>
              <a:pPr/>
              <a:t>23</a:t>
            </a:fld>
            <a:endParaRPr lang="de-DE" dirty="0"/>
          </a:p>
        </p:txBody>
      </p:sp>
      <p:sp>
        <p:nvSpPr>
          <p:cNvPr id="9"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err="1"/>
              <a:t>Our</a:t>
            </a:r>
            <a:r>
              <a:rPr lang="de-DE" dirty="0"/>
              <a:t> </a:t>
            </a:r>
            <a:r>
              <a:rPr lang="de-DE" dirty="0" err="1"/>
              <a:t>Sales</a:t>
            </a:r>
            <a:r>
              <a:rPr lang="de-DE" dirty="0"/>
              <a:t>-Channel Setup</a:t>
            </a:r>
          </a:p>
        </p:txBody>
      </p:sp>
      <p:sp>
        <p:nvSpPr>
          <p:cNvPr id="12" name="Untertitel 5">
            <a:extLst>
              <a:ext uri="{FF2B5EF4-FFF2-40B4-BE49-F238E27FC236}">
                <a16:creationId xmlns:a16="http://schemas.microsoft.com/office/drawing/2014/main" id="{7B65D0AE-803F-8249-ABF3-31A9369D4667}"/>
              </a:ext>
            </a:extLst>
          </p:cNvPr>
          <p:cNvSpPr txBox="1">
            <a:spLocks/>
          </p:cNvSpPr>
          <p:nvPr/>
        </p:nvSpPr>
        <p:spPr>
          <a:xfrm>
            <a:off x="673896" y="699295"/>
            <a:ext cx="9346404" cy="246062"/>
          </a:xfrm>
          <a:prstGeom prst="rect">
            <a:avLst/>
          </a:prstGeom>
        </p:spPr>
        <p:txBody>
          <a:bodyPr lIns="0" tIns="0" rIns="0" bIns="0"/>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Division Commercial </a:t>
            </a:r>
            <a:r>
              <a:rPr lang="de-DE" sz="2000" dirty="0" err="1"/>
              <a:t>Vehicles</a:t>
            </a:r>
            <a:endParaRPr lang="de-DE" sz="2000" dirty="0"/>
          </a:p>
        </p:txBody>
      </p:sp>
      <p:sp>
        <p:nvSpPr>
          <p:cNvPr id="31" name="Abgerundetes Rechteck 30">
            <a:extLst>
              <a:ext uri="{FF2B5EF4-FFF2-40B4-BE49-F238E27FC236}">
                <a16:creationId xmlns:a16="http://schemas.microsoft.com/office/drawing/2014/main" id="{25AEE9B5-9FD2-C747-BFB1-7561E9F977E1}"/>
              </a:ext>
            </a:extLst>
          </p:cNvPr>
          <p:cNvSpPr/>
          <p:nvPr/>
        </p:nvSpPr>
        <p:spPr bwMode="gray">
          <a:xfrm>
            <a:off x="8877301" y="2385703"/>
            <a:ext cx="2619374"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bIns="108000" rtlCol="0" anchor="b"/>
          <a:lstStyle/>
          <a:p>
            <a:pPr algn="ctr">
              <a:lnSpc>
                <a:spcPct val="90000"/>
              </a:lnSpc>
            </a:pPr>
            <a:r>
              <a:rPr lang="en-US" sz="1600" dirty="0">
                <a:latin typeface="+mj-lt"/>
              </a:rPr>
              <a:t>Off-Road &amp; Road</a:t>
            </a:r>
          </a:p>
        </p:txBody>
      </p:sp>
      <p:sp>
        <p:nvSpPr>
          <p:cNvPr id="32" name="Abgerundetes Rechteck 31">
            <a:extLst>
              <a:ext uri="{FF2B5EF4-FFF2-40B4-BE49-F238E27FC236}">
                <a16:creationId xmlns:a16="http://schemas.microsoft.com/office/drawing/2014/main" id="{25AEE9B5-9FD2-C747-BFB1-7561E9F977E1}"/>
              </a:ext>
            </a:extLst>
          </p:cNvPr>
          <p:cNvSpPr/>
          <p:nvPr/>
        </p:nvSpPr>
        <p:spPr bwMode="gray">
          <a:xfrm>
            <a:off x="8877301" y="1449317"/>
            <a:ext cx="2619374"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180000" rtlCol="0" anchor="t"/>
          <a:lstStyle/>
          <a:p>
            <a:pPr algn="ctr">
              <a:lnSpc>
                <a:spcPct val="90000"/>
              </a:lnSpc>
            </a:pPr>
            <a:r>
              <a:rPr lang="de-DE" sz="2800" b="1" dirty="0" err="1">
                <a:latin typeface="+mj-lt"/>
              </a:rPr>
              <a:t>Aftermarket</a:t>
            </a:r>
            <a:endParaRPr lang="de-DE" sz="2800" b="1" dirty="0">
              <a:latin typeface="+mj-lt"/>
            </a:endParaRPr>
          </a:p>
        </p:txBody>
      </p:sp>
      <p:pic>
        <p:nvPicPr>
          <p:cNvPr id="3" name="Grafik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21376" y="1981494"/>
            <a:ext cx="1210736" cy="1210736"/>
          </a:xfrm>
          <a:prstGeom prst="rect">
            <a:avLst/>
          </a:prstGeom>
        </p:spPr>
      </p:pic>
      <p:pic>
        <p:nvPicPr>
          <p:cNvPr id="35" name="Grafik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337" y="1981494"/>
            <a:ext cx="1210736" cy="1210736"/>
          </a:xfrm>
          <a:prstGeom prst="rect">
            <a:avLst/>
          </a:prstGeom>
        </p:spPr>
      </p:pic>
      <p:pic>
        <p:nvPicPr>
          <p:cNvPr id="36" name="Grafik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0367" y="1981494"/>
            <a:ext cx="1210736" cy="1210736"/>
          </a:xfrm>
          <a:prstGeom prst="rect">
            <a:avLst/>
          </a:prstGeom>
        </p:spPr>
      </p:pic>
      <p:pic>
        <p:nvPicPr>
          <p:cNvPr id="37" name="Grafik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13397" y="1981494"/>
            <a:ext cx="1210736" cy="1210736"/>
          </a:xfrm>
          <a:prstGeom prst="rect">
            <a:avLst/>
          </a:prstGeom>
        </p:spPr>
      </p:pic>
      <p:pic>
        <p:nvPicPr>
          <p:cNvPr id="38" name="Grafik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86427" y="1981494"/>
            <a:ext cx="1210736" cy="1210736"/>
          </a:xfrm>
          <a:prstGeom prst="rect">
            <a:avLst/>
          </a:prstGeom>
        </p:spPr>
      </p:pic>
      <p:grpSp>
        <p:nvGrpSpPr>
          <p:cNvPr id="11" name="Gruppieren 10"/>
          <p:cNvGrpSpPr/>
          <p:nvPr/>
        </p:nvGrpSpPr>
        <p:grpSpPr>
          <a:xfrm>
            <a:off x="5667102" y="2017643"/>
            <a:ext cx="3081050" cy="1164647"/>
            <a:chOff x="5585757" y="1981494"/>
            <a:chExt cx="3202978" cy="1210736"/>
          </a:xfrm>
        </p:grpSpPr>
        <p:pic>
          <p:nvPicPr>
            <p:cNvPr id="39" name="Grafik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85757" y="1981494"/>
              <a:ext cx="1210736" cy="1210736"/>
            </a:xfrm>
            <a:prstGeom prst="rect">
              <a:avLst/>
            </a:prstGeom>
          </p:spPr>
        </p:pic>
        <p:pic>
          <p:nvPicPr>
            <p:cNvPr id="40" name="Grafik 3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1878" y="1981494"/>
              <a:ext cx="1210736" cy="1210736"/>
            </a:xfrm>
            <a:prstGeom prst="rect">
              <a:avLst/>
            </a:prstGeom>
          </p:spPr>
        </p:pic>
        <p:pic>
          <p:nvPicPr>
            <p:cNvPr id="41" name="Grafik 4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77999" y="1981494"/>
              <a:ext cx="1210736" cy="1210736"/>
            </a:xfrm>
            <a:prstGeom prst="rect">
              <a:avLst/>
            </a:prstGeom>
          </p:spPr>
        </p:pic>
      </p:grpSp>
      <p:sp>
        <p:nvSpPr>
          <p:cNvPr id="5" name="Gleichschenkliges Dreieck 4"/>
          <p:cNvSpPr/>
          <p:nvPr/>
        </p:nvSpPr>
        <p:spPr bwMode="gray">
          <a:xfrm rot="10800000">
            <a:off x="1056803" y="3791475"/>
            <a:ext cx="7308812" cy="50405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44" name="Gleichschenkliges Dreieck 43"/>
          <p:cNvSpPr/>
          <p:nvPr/>
        </p:nvSpPr>
        <p:spPr bwMode="gray">
          <a:xfrm rot="10800000">
            <a:off x="9120333" y="3791476"/>
            <a:ext cx="2112069" cy="49139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45" name="Abgerundetes Rechteck 44">
            <a:extLst>
              <a:ext uri="{FF2B5EF4-FFF2-40B4-BE49-F238E27FC236}">
                <a16:creationId xmlns:a16="http://schemas.microsoft.com/office/drawing/2014/main" id="{25AEE9B5-9FD2-C747-BFB1-7561E9F977E1}"/>
              </a:ext>
            </a:extLst>
          </p:cNvPr>
          <p:cNvSpPr/>
          <p:nvPr/>
        </p:nvSpPr>
        <p:spPr bwMode="gray">
          <a:xfrm>
            <a:off x="695324" y="4417234"/>
            <a:ext cx="8031767" cy="58992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t">
            <a:spAutoFit/>
          </a:bodyPr>
          <a:lstStyle/>
          <a:p>
            <a:pPr algn="ctr">
              <a:lnSpc>
                <a:spcPct val="90000"/>
              </a:lnSpc>
            </a:pPr>
            <a:r>
              <a:rPr lang="de-DE" sz="2800" b="1" dirty="0">
                <a:latin typeface="+mj-lt"/>
              </a:rPr>
              <a:t>OEM</a:t>
            </a:r>
          </a:p>
        </p:txBody>
      </p:sp>
      <p:sp>
        <p:nvSpPr>
          <p:cNvPr id="46" name="Abgerundetes Rechteck 45">
            <a:extLst>
              <a:ext uri="{FF2B5EF4-FFF2-40B4-BE49-F238E27FC236}">
                <a16:creationId xmlns:a16="http://schemas.microsoft.com/office/drawing/2014/main" id="{25AEE9B5-9FD2-C747-BFB1-7561E9F977E1}"/>
              </a:ext>
            </a:extLst>
          </p:cNvPr>
          <p:cNvSpPr/>
          <p:nvPr/>
        </p:nvSpPr>
        <p:spPr bwMode="gray">
          <a:xfrm>
            <a:off x="8877301" y="4417234"/>
            <a:ext cx="2619374" cy="58992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sz="2800" b="1" dirty="0">
                <a:latin typeface="+mj-lt"/>
              </a:rPr>
              <a:t>Dealer</a:t>
            </a:r>
          </a:p>
        </p:txBody>
      </p:sp>
      <p:sp>
        <p:nvSpPr>
          <p:cNvPr id="47" name="Gleichschenkliges Dreieck 46"/>
          <p:cNvSpPr/>
          <p:nvPr/>
        </p:nvSpPr>
        <p:spPr bwMode="gray">
          <a:xfrm rot="10800000">
            <a:off x="8995028" y="5133562"/>
            <a:ext cx="1097415" cy="3473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49" name="Gleichschenkliges Dreieck 48"/>
          <p:cNvSpPr/>
          <p:nvPr/>
        </p:nvSpPr>
        <p:spPr bwMode="gray">
          <a:xfrm rot="10800000">
            <a:off x="10283068" y="5133562"/>
            <a:ext cx="1097415" cy="3473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0" name="Abgerundetes Rechteck 49">
            <a:extLst>
              <a:ext uri="{FF2B5EF4-FFF2-40B4-BE49-F238E27FC236}">
                <a16:creationId xmlns:a16="http://schemas.microsoft.com/office/drawing/2014/main" id="{25AEE9B5-9FD2-C747-BFB1-7561E9F977E1}"/>
              </a:ext>
            </a:extLst>
          </p:cNvPr>
          <p:cNvSpPr/>
          <p:nvPr/>
        </p:nvSpPr>
        <p:spPr bwMode="gray">
          <a:xfrm>
            <a:off x="8877301" y="5596210"/>
            <a:ext cx="1299066" cy="7125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b="1" dirty="0">
                <a:latin typeface="+mj-lt"/>
              </a:rPr>
              <a:t>Small </a:t>
            </a:r>
            <a:br>
              <a:rPr lang="de-DE" b="1" dirty="0">
                <a:latin typeface="+mj-lt"/>
              </a:rPr>
            </a:br>
            <a:r>
              <a:rPr lang="de-DE" b="1" dirty="0">
                <a:latin typeface="+mj-lt"/>
              </a:rPr>
              <a:t>OEM</a:t>
            </a:r>
          </a:p>
        </p:txBody>
      </p:sp>
      <p:sp>
        <p:nvSpPr>
          <p:cNvPr id="51" name="Abgerundetes Rechteck 50">
            <a:extLst>
              <a:ext uri="{FF2B5EF4-FFF2-40B4-BE49-F238E27FC236}">
                <a16:creationId xmlns:a16="http://schemas.microsoft.com/office/drawing/2014/main" id="{25AEE9B5-9FD2-C747-BFB1-7561E9F977E1}"/>
              </a:ext>
            </a:extLst>
          </p:cNvPr>
          <p:cNvSpPr/>
          <p:nvPr/>
        </p:nvSpPr>
        <p:spPr bwMode="gray">
          <a:xfrm>
            <a:off x="10197609" y="5596210"/>
            <a:ext cx="1299066" cy="7125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b="1" dirty="0">
                <a:latin typeface="+mj-lt"/>
              </a:rPr>
              <a:t>End-</a:t>
            </a:r>
            <a:br>
              <a:rPr lang="de-DE" b="1" dirty="0">
                <a:latin typeface="+mj-lt"/>
              </a:rPr>
            </a:br>
            <a:r>
              <a:rPr lang="de-DE" b="1" dirty="0">
                <a:latin typeface="+mj-lt"/>
              </a:rPr>
              <a:t>Customer</a:t>
            </a:r>
          </a:p>
        </p:txBody>
      </p:sp>
      <p:sp>
        <p:nvSpPr>
          <p:cNvPr id="52" name="Datumsplatzhalter 51"/>
          <p:cNvSpPr>
            <a:spLocks noGrp="1"/>
          </p:cNvSpPr>
          <p:nvPr>
            <p:ph type="dt" sz="half" idx="10"/>
          </p:nvPr>
        </p:nvSpPr>
        <p:spPr/>
        <p:txBody>
          <a:bodyPr/>
          <a:lstStyle/>
          <a:p>
            <a:r>
              <a:rPr lang="de-DE"/>
              <a:t>2021-11</a:t>
            </a:r>
          </a:p>
        </p:txBody>
      </p:sp>
    </p:spTree>
    <p:extLst>
      <p:ext uri="{BB962C8B-B14F-4D97-AF65-F5344CB8AC3E}">
        <p14:creationId xmlns:p14="http://schemas.microsoft.com/office/powerpoint/2010/main" val="940898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451C4C6D-F179-6A41-811F-6B6F24952CBE}"/>
              </a:ext>
            </a:extLst>
          </p:cNvPr>
          <p:cNvSpPr>
            <a:spLocks noGrp="1"/>
          </p:cNvSpPr>
          <p:nvPr>
            <p:ph type="ftr" sz="quarter" idx="11"/>
          </p:nvPr>
        </p:nvSpPr>
        <p:spPr/>
        <p:txBody>
          <a:bodyPr/>
          <a:lstStyle/>
          <a:p>
            <a:r>
              <a:rPr lang="de-DE"/>
              <a:t>GRAMMER Division Commercial Vehicles</a:t>
            </a:r>
            <a:endParaRPr lang="de-DE" dirty="0"/>
          </a:p>
        </p:txBody>
      </p:sp>
      <p:sp>
        <p:nvSpPr>
          <p:cNvPr id="7" name="Foliennummernplatzhalter 6">
            <a:extLst>
              <a:ext uri="{FF2B5EF4-FFF2-40B4-BE49-F238E27FC236}">
                <a16:creationId xmlns:a16="http://schemas.microsoft.com/office/drawing/2014/main" id="{E49ED800-2168-374D-8D65-60B30978EA0C}"/>
              </a:ext>
            </a:extLst>
          </p:cNvPr>
          <p:cNvSpPr>
            <a:spLocks noGrp="1"/>
          </p:cNvSpPr>
          <p:nvPr>
            <p:ph type="sldNum" sz="quarter" idx="12"/>
          </p:nvPr>
        </p:nvSpPr>
        <p:spPr/>
        <p:txBody>
          <a:bodyPr/>
          <a:lstStyle/>
          <a:p>
            <a:fld id="{835253C1-6FB7-43D9-B87E-B4075112F502}" type="slidenum">
              <a:rPr lang="de-DE" smtClean="0"/>
              <a:pPr/>
              <a:t>24</a:t>
            </a:fld>
            <a:endParaRPr lang="de-DE" dirty="0"/>
          </a:p>
        </p:txBody>
      </p:sp>
      <p:sp>
        <p:nvSpPr>
          <p:cNvPr id="9"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err="1"/>
              <a:t>Our</a:t>
            </a:r>
            <a:r>
              <a:rPr lang="de-DE" dirty="0"/>
              <a:t> </a:t>
            </a:r>
            <a:r>
              <a:rPr lang="de-DE" dirty="0" err="1"/>
              <a:t>Sales</a:t>
            </a:r>
            <a:r>
              <a:rPr lang="de-DE" dirty="0"/>
              <a:t>-Channel Setup</a:t>
            </a:r>
          </a:p>
        </p:txBody>
      </p:sp>
      <p:sp>
        <p:nvSpPr>
          <p:cNvPr id="12" name="Untertitel 5">
            <a:extLst>
              <a:ext uri="{FF2B5EF4-FFF2-40B4-BE49-F238E27FC236}">
                <a16:creationId xmlns:a16="http://schemas.microsoft.com/office/drawing/2014/main" id="{7B65D0AE-803F-8249-ABF3-31A9369D4667}"/>
              </a:ext>
            </a:extLst>
          </p:cNvPr>
          <p:cNvSpPr txBox="1">
            <a:spLocks/>
          </p:cNvSpPr>
          <p:nvPr/>
        </p:nvSpPr>
        <p:spPr>
          <a:xfrm>
            <a:off x="673896" y="699295"/>
            <a:ext cx="9346404" cy="246062"/>
          </a:xfrm>
          <a:prstGeom prst="rect">
            <a:avLst/>
          </a:prstGeom>
        </p:spPr>
        <p:txBody>
          <a:bodyPr lIns="0" tIns="0" rIns="0" bIns="0"/>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Division Commercial </a:t>
            </a:r>
            <a:r>
              <a:rPr lang="de-DE" sz="2000" dirty="0" err="1"/>
              <a:t>Vehicles</a:t>
            </a:r>
            <a:endParaRPr lang="de-DE" sz="2000" dirty="0"/>
          </a:p>
        </p:txBody>
      </p:sp>
      <p:sp>
        <p:nvSpPr>
          <p:cNvPr id="45" name="Abgerundetes Rechteck 44">
            <a:extLst>
              <a:ext uri="{FF2B5EF4-FFF2-40B4-BE49-F238E27FC236}">
                <a16:creationId xmlns:a16="http://schemas.microsoft.com/office/drawing/2014/main" id="{25AEE9B5-9FD2-C747-BFB1-7561E9F977E1}"/>
              </a:ext>
            </a:extLst>
          </p:cNvPr>
          <p:cNvSpPr/>
          <p:nvPr/>
        </p:nvSpPr>
        <p:spPr bwMode="gray">
          <a:xfrm>
            <a:off x="695325" y="1449388"/>
            <a:ext cx="6156759" cy="52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sz="2400" b="1" dirty="0">
                <a:latin typeface="+mj-lt"/>
              </a:rPr>
              <a:t>OEM</a:t>
            </a:r>
          </a:p>
        </p:txBody>
      </p:sp>
      <p:sp>
        <p:nvSpPr>
          <p:cNvPr id="33" name="Abgerundetes Rechteck 32">
            <a:extLst>
              <a:ext uri="{FF2B5EF4-FFF2-40B4-BE49-F238E27FC236}">
                <a16:creationId xmlns:a16="http://schemas.microsoft.com/office/drawing/2014/main" id="{25AEE9B5-9FD2-C747-BFB1-7561E9F977E1}"/>
              </a:ext>
            </a:extLst>
          </p:cNvPr>
          <p:cNvSpPr/>
          <p:nvPr/>
        </p:nvSpPr>
        <p:spPr bwMode="gray">
          <a:xfrm>
            <a:off x="6939634" y="1449387"/>
            <a:ext cx="2232248" cy="52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sz="2400" b="1" dirty="0">
                <a:latin typeface="+mj-lt"/>
              </a:rPr>
              <a:t>Small OEM/OES</a:t>
            </a:r>
          </a:p>
        </p:txBody>
      </p:sp>
      <p:sp>
        <p:nvSpPr>
          <p:cNvPr id="34" name="Abgerundetes Rechteck 33">
            <a:extLst>
              <a:ext uri="{FF2B5EF4-FFF2-40B4-BE49-F238E27FC236}">
                <a16:creationId xmlns:a16="http://schemas.microsoft.com/office/drawing/2014/main" id="{25AEE9B5-9FD2-C747-BFB1-7561E9F977E1}"/>
              </a:ext>
            </a:extLst>
          </p:cNvPr>
          <p:cNvSpPr/>
          <p:nvPr/>
        </p:nvSpPr>
        <p:spPr bwMode="gray">
          <a:xfrm>
            <a:off x="9259431" y="1449388"/>
            <a:ext cx="2232248" cy="52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sz="2400" b="1" dirty="0">
                <a:latin typeface="+mj-lt"/>
              </a:rPr>
              <a:t>End-Customer</a:t>
            </a:r>
          </a:p>
        </p:txBody>
      </p:sp>
      <p:sp>
        <p:nvSpPr>
          <p:cNvPr id="42" name="Abgerundetes Rechteck 41">
            <a:extLst>
              <a:ext uri="{FF2B5EF4-FFF2-40B4-BE49-F238E27FC236}">
                <a16:creationId xmlns:a16="http://schemas.microsoft.com/office/drawing/2014/main" id="{25AEE9B5-9FD2-C747-BFB1-7561E9F977E1}"/>
              </a:ext>
            </a:extLst>
          </p:cNvPr>
          <p:cNvSpPr/>
          <p:nvPr/>
        </p:nvSpPr>
        <p:spPr bwMode="gray">
          <a:xfrm>
            <a:off x="6939634" y="2708920"/>
            <a:ext cx="4552045" cy="52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sz="2400" b="1" dirty="0">
                <a:latin typeface="+mj-lt"/>
              </a:rPr>
              <a:t>Dealer</a:t>
            </a:r>
          </a:p>
        </p:txBody>
      </p:sp>
      <p:sp>
        <p:nvSpPr>
          <p:cNvPr id="2" name="Pfeil nach unten 1"/>
          <p:cNvSpPr/>
          <p:nvPr/>
        </p:nvSpPr>
        <p:spPr bwMode="gray">
          <a:xfrm rot="10800000">
            <a:off x="1887213" y="2168860"/>
            <a:ext cx="648072" cy="1597603"/>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4" name="Pfeil nach unten 53"/>
          <p:cNvSpPr/>
          <p:nvPr/>
        </p:nvSpPr>
        <p:spPr bwMode="gray">
          <a:xfrm rot="10800000">
            <a:off x="5023062" y="2168860"/>
            <a:ext cx="648072" cy="1597603"/>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5" name="Pfeil nach unten 54"/>
          <p:cNvSpPr/>
          <p:nvPr/>
        </p:nvSpPr>
        <p:spPr bwMode="gray">
          <a:xfrm rot="10800000">
            <a:off x="7731722" y="2168861"/>
            <a:ext cx="648072" cy="37346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6" name="Pfeil nach unten 55"/>
          <p:cNvSpPr/>
          <p:nvPr/>
        </p:nvSpPr>
        <p:spPr bwMode="gray">
          <a:xfrm rot="10800000">
            <a:off x="10051519" y="2168861"/>
            <a:ext cx="648072" cy="37346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7" name="Pfeil nach unten 56"/>
          <p:cNvSpPr/>
          <p:nvPr/>
        </p:nvSpPr>
        <p:spPr bwMode="gray">
          <a:xfrm rot="10800000">
            <a:off x="7731722" y="3392996"/>
            <a:ext cx="648072" cy="37346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58" name="Pfeil nach unten 57"/>
          <p:cNvSpPr/>
          <p:nvPr/>
        </p:nvSpPr>
        <p:spPr bwMode="gray">
          <a:xfrm rot="10800000">
            <a:off x="10051519" y="3392996"/>
            <a:ext cx="648072" cy="37346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71" name="Abgerundetes Rechteck 70">
            <a:extLst>
              <a:ext uri="{FF2B5EF4-FFF2-40B4-BE49-F238E27FC236}">
                <a16:creationId xmlns:a16="http://schemas.microsoft.com/office/drawing/2014/main" id="{25AEE9B5-9FD2-C747-BFB1-7561E9F977E1}"/>
              </a:ext>
            </a:extLst>
          </p:cNvPr>
          <p:cNvSpPr/>
          <p:nvPr/>
        </p:nvSpPr>
        <p:spPr bwMode="gray">
          <a:xfrm>
            <a:off x="695325" y="3933056"/>
            <a:ext cx="3031849" cy="52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sz="2400" b="1" dirty="0">
                <a:latin typeface="+mj-lt"/>
              </a:rPr>
              <a:t>PMS Off-Road</a:t>
            </a:r>
          </a:p>
        </p:txBody>
      </p:sp>
      <p:sp>
        <p:nvSpPr>
          <p:cNvPr id="73" name="Abgerundetes Rechteck 72">
            <a:extLst>
              <a:ext uri="{FF2B5EF4-FFF2-40B4-BE49-F238E27FC236}">
                <a16:creationId xmlns:a16="http://schemas.microsoft.com/office/drawing/2014/main" id="{25AEE9B5-9FD2-C747-BFB1-7561E9F977E1}"/>
              </a:ext>
            </a:extLst>
          </p:cNvPr>
          <p:cNvSpPr/>
          <p:nvPr/>
        </p:nvSpPr>
        <p:spPr bwMode="gray">
          <a:xfrm>
            <a:off x="3825219" y="3933056"/>
            <a:ext cx="3031849" cy="52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sz="2400" b="1" dirty="0">
                <a:latin typeface="+mj-lt"/>
              </a:rPr>
              <a:t>PMS </a:t>
            </a:r>
            <a:r>
              <a:rPr lang="de-DE" sz="2400" b="1" dirty="0" err="1">
                <a:latin typeface="+mj-lt"/>
              </a:rPr>
              <a:t>Rail</a:t>
            </a:r>
            <a:r>
              <a:rPr lang="de-DE" sz="2400" b="1" dirty="0">
                <a:latin typeface="+mj-lt"/>
              </a:rPr>
              <a:t> &amp; Road</a:t>
            </a:r>
          </a:p>
        </p:txBody>
      </p:sp>
      <p:sp>
        <p:nvSpPr>
          <p:cNvPr id="74" name="Abgerundetes Rechteck 73">
            <a:extLst>
              <a:ext uri="{FF2B5EF4-FFF2-40B4-BE49-F238E27FC236}">
                <a16:creationId xmlns:a16="http://schemas.microsoft.com/office/drawing/2014/main" id="{25AEE9B5-9FD2-C747-BFB1-7561E9F977E1}"/>
              </a:ext>
            </a:extLst>
          </p:cNvPr>
          <p:cNvSpPr/>
          <p:nvPr/>
        </p:nvSpPr>
        <p:spPr bwMode="gray">
          <a:xfrm>
            <a:off x="6935848" y="3933056"/>
            <a:ext cx="4560827" cy="52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gn="ctr">
              <a:lnSpc>
                <a:spcPct val="90000"/>
              </a:lnSpc>
            </a:pPr>
            <a:r>
              <a:rPr lang="de-DE" sz="2400" b="1" dirty="0">
                <a:latin typeface="+mj-lt"/>
              </a:rPr>
              <a:t>PMS </a:t>
            </a:r>
            <a:r>
              <a:rPr lang="de-DE" sz="2400" b="1" dirty="0" err="1">
                <a:latin typeface="+mj-lt"/>
              </a:rPr>
              <a:t>Aftermarket</a:t>
            </a:r>
            <a:endParaRPr lang="de-DE" sz="2400" b="1" dirty="0">
              <a:latin typeface="+mj-lt"/>
            </a:endParaRPr>
          </a:p>
        </p:txBody>
      </p:sp>
      <p:pic>
        <p:nvPicPr>
          <p:cNvPr id="76" name="Bild 6">
            <a:extLst>
              <a:ext uri="{FF2B5EF4-FFF2-40B4-BE49-F238E27FC236}">
                <a16:creationId xmlns:a16="http://schemas.microsoft.com/office/drawing/2014/main" id="{7E1CD5E2-94F6-4F19-A64E-7B883A96B625}"/>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flipH="1">
            <a:off x="4842357" y="4682886"/>
            <a:ext cx="989023" cy="96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6">
            <a:extLst>
              <a:ext uri="{FF2B5EF4-FFF2-40B4-BE49-F238E27FC236}">
                <a16:creationId xmlns:a16="http://schemas.microsoft.com/office/drawing/2014/main" id="{9BF21675-AF3B-4FE0-B4BC-525D8691ECA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92204" y="4700112"/>
            <a:ext cx="848662" cy="94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7">
            <a:extLst>
              <a:ext uri="{FF2B5EF4-FFF2-40B4-BE49-F238E27FC236}">
                <a16:creationId xmlns:a16="http://schemas.microsoft.com/office/drawing/2014/main" id="{AAD8630B-C847-4682-AEC0-866C7A4802B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39260" y="4774835"/>
            <a:ext cx="820131" cy="872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12">
            <a:extLst>
              <a:ext uri="{FF2B5EF4-FFF2-40B4-BE49-F238E27FC236}">
                <a16:creationId xmlns:a16="http://schemas.microsoft.com/office/drawing/2014/main" id="{5C9DF5D7-B243-44B3-A429-6D25F82B800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935998" y="4820603"/>
            <a:ext cx="816977" cy="826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8">
            <a:extLst>
              <a:ext uri="{FF2B5EF4-FFF2-40B4-BE49-F238E27FC236}">
                <a16:creationId xmlns:a16="http://schemas.microsoft.com/office/drawing/2014/main" id="{814E2064-9840-416B-B2E2-A44AF948026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914365" y="4613980"/>
            <a:ext cx="659494" cy="1033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a:extLst>
              <a:ext uri="{FF2B5EF4-FFF2-40B4-BE49-F238E27FC236}">
                <a16:creationId xmlns:a16="http://schemas.microsoft.com/office/drawing/2014/main" id="{A271FC29-0FDA-4DB9-8748-1C701674D44F}"/>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281880" y="4924054"/>
            <a:ext cx="810324" cy="72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3">
            <a:extLst>
              <a:ext uri="{FF2B5EF4-FFF2-40B4-BE49-F238E27FC236}">
                <a16:creationId xmlns:a16="http://schemas.microsoft.com/office/drawing/2014/main" id="{A81176A5-ABB5-4F45-BA23-AEB650BAF5FC}"/>
              </a:ext>
            </a:extLst>
          </p:cNvPr>
          <p:cNvPicPr>
            <a:picLocks noChangeAspect="1" noChangeArrowheads="1"/>
          </p:cNvPicPr>
          <p:nvPr/>
        </p:nvPicPr>
        <p:blipFill rotWithShape="1">
          <a:blip r:embed="rId9" cstate="email">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b="3809"/>
          <a:stretch/>
        </p:blipFill>
        <p:spPr bwMode="auto">
          <a:xfrm>
            <a:off x="582393" y="4984756"/>
            <a:ext cx="699487" cy="662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Gleichschenkliges Dreieck 82"/>
          <p:cNvSpPr/>
          <p:nvPr/>
        </p:nvSpPr>
        <p:spPr bwMode="gray">
          <a:xfrm rot="5400000">
            <a:off x="6191575" y="5324185"/>
            <a:ext cx="1645053" cy="32403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pic>
        <p:nvPicPr>
          <p:cNvPr id="84" name="Bild 5">
            <a:extLst>
              <a:ext uri="{FF2B5EF4-FFF2-40B4-BE49-F238E27FC236}">
                <a16:creationId xmlns:a16="http://schemas.microsoft.com/office/drawing/2014/main" id="{74AD35BF-E8F3-48FA-9E40-ED074FF16459}"/>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764742" y="4979150"/>
            <a:ext cx="699618" cy="65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
            <a:extLst>
              <a:ext uri="{FF2B5EF4-FFF2-40B4-BE49-F238E27FC236}">
                <a16:creationId xmlns:a16="http://schemas.microsoft.com/office/drawing/2014/main" id="{2F516273-09B2-4109-9A05-1780B4573EC3}"/>
              </a:ext>
            </a:extLst>
          </p:cNvPr>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0" b="99944" l="0" r="100000">
                        <a14:backgroundMark x1="8140" y1="89165" x2="8140" y2="89165"/>
                        <a14:backgroundMark x1="13333" y1="23533" x2="13333" y2="23533"/>
                        <a14:backgroundMark x1="91628" y1="92664" x2="91628" y2="92664"/>
                        <a14:backgroundMark x1="93101" y1="27596" x2="93101" y2="27596"/>
                      </a14:backgroundRemoval>
                    </a14:imgEffect>
                  </a14:imgLayer>
                </a14:imgProps>
              </a:ext>
              <a:ext uri="{28A0092B-C50C-407E-A947-70E740481C1C}">
                <a14:useLocalDpi xmlns:a14="http://schemas.microsoft.com/office/drawing/2010/main"/>
              </a:ext>
            </a:extLst>
          </a:blip>
          <a:srcRect/>
          <a:stretch>
            <a:fillRect/>
          </a:stretch>
        </p:blipFill>
        <p:spPr bwMode="auto">
          <a:xfrm>
            <a:off x="8781844" y="4680355"/>
            <a:ext cx="693347" cy="952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 name="Bild 2">
            <a:extLst>
              <a:ext uri="{FF2B5EF4-FFF2-40B4-BE49-F238E27FC236}">
                <a16:creationId xmlns:a16="http://schemas.microsoft.com/office/drawing/2014/main" id="{50FDAC8C-23CF-4794-B522-47899EBFDF2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bwMode="auto">
          <a:xfrm>
            <a:off x="9779107" y="4672750"/>
            <a:ext cx="681013" cy="96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Content Placeholder 2">
            <a:extLst>
              <a:ext uri="{FF2B5EF4-FFF2-40B4-BE49-F238E27FC236}">
                <a16:creationId xmlns:a16="http://schemas.microsoft.com/office/drawing/2014/main" id="{2B0698DD-72A9-4950-AA66-59BDD7A53535}"/>
              </a:ext>
            </a:extLst>
          </p:cNvPr>
          <p:cNvSpPr>
            <a:spLocks noGrp="1"/>
          </p:cNvSpPr>
          <p:nvPr>
            <p:ph idx="1"/>
          </p:nvPr>
        </p:nvSpPr>
        <p:spPr>
          <a:xfrm>
            <a:off x="671512" y="5647557"/>
            <a:ext cx="6185556" cy="729905"/>
          </a:xfrm>
        </p:spPr>
        <p:txBody>
          <a:bodyPr anchor="b"/>
          <a:lstStyle/>
          <a:p>
            <a:pPr algn="ctr"/>
            <a:r>
              <a:rPr lang="en-US" dirty="0"/>
              <a:t>Customer- and application specific solution, </a:t>
            </a:r>
            <a:br>
              <a:rPr lang="en-US" dirty="0"/>
            </a:br>
            <a:r>
              <a:rPr lang="en-US" dirty="0"/>
              <a:t>based on modular seat system</a:t>
            </a:r>
          </a:p>
        </p:txBody>
      </p:sp>
      <p:sp>
        <p:nvSpPr>
          <p:cNvPr id="88" name="Content Placeholder 2">
            <a:extLst>
              <a:ext uri="{FF2B5EF4-FFF2-40B4-BE49-F238E27FC236}">
                <a16:creationId xmlns:a16="http://schemas.microsoft.com/office/drawing/2014/main" id="{2B0698DD-72A9-4950-AA66-59BDD7A53535}"/>
              </a:ext>
            </a:extLst>
          </p:cNvPr>
          <p:cNvSpPr txBox="1">
            <a:spLocks/>
          </p:cNvSpPr>
          <p:nvPr/>
        </p:nvSpPr>
        <p:spPr bwMode="gray">
          <a:xfrm>
            <a:off x="6935849" y="5647557"/>
            <a:ext cx="4555830" cy="729905"/>
          </a:xfrm>
          <a:prstGeom prst="rect">
            <a:avLst/>
          </a:prstGeom>
        </p:spPr>
        <p:txBody>
          <a:bodyPr vert="horz" lIns="0" tIns="0" rIns="0" bIns="0" rtlCol="0" anchor="b">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pPr algn="ctr"/>
            <a:r>
              <a:rPr lang="en-US" dirty="0"/>
              <a:t>Adapted </a:t>
            </a:r>
            <a:br>
              <a:rPr lang="en-US" dirty="0"/>
            </a:br>
            <a:r>
              <a:rPr lang="en-US" dirty="0"/>
              <a:t>off-the-shelf portfolio</a:t>
            </a:r>
          </a:p>
        </p:txBody>
      </p:sp>
      <p:sp>
        <p:nvSpPr>
          <p:cNvPr id="4" name="Datumsplatzhalter 3"/>
          <p:cNvSpPr>
            <a:spLocks noGrp="1"/>
          </p:cNvSpPr>
          <p:nvPr>
            <p:ph type="dt" sz="half" idx="10"/>
          </p:nvPr>
        </p:nvSpPr>
        <p:spPr/>
        <p:txBody>
          <a:bodyPr/>
          <a:lstStyle/>
          <a:p>
            <a:r>
              <a:rPr lang="de-DE"/>
              <a:t>2021-11</a:t>
            </a:r>
          </a:p>
        </p:txBody>
      </p:sp>
    </p:spTree>
    <p:extLst>
      <p:ext uri="{BB962C8B-B14F-4D97-AF65-F5344CB8AC3E}">
        <p14:creationId xmlns:p14="http://schemas.microsoft.com/office/powerpoint/2010/main" val="2268568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58E30-3308-1147-B49E-D7D0D5A52A34}"/>
              </a:ext>
            </a:extLst>
          </p:cNvPr>
          <p:cNvSpPr>
            <a:spLocks noGrp="1"/>
          </p:cNvSpPr>
          <p:nvPr>
            <p:ph type="title"/>
          </p:nvPr>
        </p:nvSpPr>
        <p:spPr/>
        <p:txBody>
          <a:bodyPr/>
          <a:lstStyle/>
          <a:p>
            <a:r>
              <a:rPr lang="de-DE" dirty="0" err="1"/>
              <a:t>Our</a:t>
            </a:r>
            <a:r>
              <a:rPr lang="de-DE" dirty="0"/>
              <a:t> CV Footprint</a:t>
            </a:r>
          </a:p>
        </p:txBody>
      </p:sp>
      <p:sp>
        <p:nvSpPr>
          <p:cNvPr id="3" name="Datumsplatzhalter 2">
            <a:extLst>
              <a:ext uri="{FF2B5EF4-FFF2-40B4-BE49-F238E27FC236}">
                <a16:creationId xmlns:a16="http://schemas.microsoft.com/office/drawing/2014/main" id="{F1F595C2-78FE-6D4D-BEEA-F6B31EEE39A4}"/>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930A9846-7BC9-3245-8C1F-F36698B1D70A}"/>
              </a:ext>
            </a:extLst>
          </p:cNvPr>
          <p:cNvSpPr>
            <a:spLocks noGrp="1"/>
          </p:cNvSpPr>
          <p:nvPr>
            <p:ph type="ftr" sz="quarter" idx="11"/>
          </p:nvPr>
        </p:nvSpPr>
        <p:spPr/>
        <p:txBody>
          <a:bodyPr/>
          <a:lstStyle/>
          <a:p>
            <a:r>
              <a:rPr lang="de-DE"/>
              <a:t>GRAMMER Division Commercial Vehicles</a:t>
            </a:r>
          </a:p>
        </p:txBody>
      </p:sp>
      <p:sp>
        <p:nvSpPr>
          <p:cNvPr id="5" name="Foliennummernplatzhalter 4">
            <a:extLst>
              <a:ext uri="{FF2B5EF4-FFF2-40B4-BE49-F238E27FC236}">
                <a16:creationId xmlns:a16="http://schemas.microsoft.com/office/drawing/2014/main" id="{37731C7B-1F03-E94C-B1D3-8B12627CBF32}"/>
              </a:ext>
            </a:extLst>
          </p:cNvPr>
          <p:cNvSpPr>
            <a:spLocks noGrp="1"/>
          </p:cNvSpPr>
          <p:nvPr>
            <p:ph type="sldNum" sz="quarter" idx="12"/>
          </p:nvPr>
        </p:nvSpPr>
        <p:spPr/>
        <p:txBody>
          <a:bodyPr/>
          <a:lstStyle/>
          <a:p>
            <a:fld id="{835253C1-6FB7-43D9-B87E-B4075112F502}" type="slidenum">
              <a:rPr lang="de-DE" smtClean="0"/>
              <a:t>25</a:t>
            </a:fld>
            <a:endParaRPr lang="de-DE"/>
          </a:p>
        </p:txBody>
      </p:sp>
      <p:sp>
        <p:nvSpPr>
          <p:cNvPr id="6" name="Untertitel 5">
            <a:extLst>
              <a:ext uri="{FF2B5EF4-FFF2-40B4-BE49-F238E27FC236}">
                <a16:creationId xmlns:a16="http://schemas.microsoft.com/office/drawing/2014/main" id="{D10152DF-F6B5-5D4D-A73E-61E910481FA6}"/>
              </a:ext>
            </a:extLst>
          </p:cNvPr>
          <p:cNvSpPr>
            <a:spLocks noGrp="1"/>
          </p:cNvSpPr>
          <p:nvPr>
            <p:ph type="subTitle" idx="1"/>
          </p:nvPr>
        </p:nvSpPr>
        <p:spPr/>
        <p:txBody>
          <a:bodyPr/>
          <a:lstStyle/>
          <a:p>
            <a:r>
              <a:rPr lang="de-DE" sz="2000" dirty="0"/>
              <a:t>Division Commercial </a:t>
            </a:r>
            <a:r>
              <a:rPr lang="de-DE" sz="2000" dirty="0" err="1"/>
              <a:t>Vehicles</a:t>
            </a:r>
            <a:endParaRPr lang="de-DE" sz="2000" dirty="0"/>
          </a:p>
        </p:txBody>
      </p:sp>
      <p:pic>
        <p:nvPicPr>
          <p:cNvPr id="11" name="Grafik 10">
            <a:extLst>
              <a:ext uri="{FF2B5EF4-FFF2-40B4-BE49-F238E27FC236}">
                <a16:creationId xmlns:a16="http://schemas.microsoft.com/office/drawing/2014/main" id="{E8D1A1EB-6884-8249-957C-B2973307A1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8857" y="1465974"/>
            <a:ext cx="8172908" cy="4542772"/>
          </a:xfrm>
          <a:prstGeom prst="rect">
            <a:avLst/>
          </a:prstGeom>
        </p:spPr>
      </p:pic>
      <p:sp>
        <p:nvSpPr>
          <p:cNvPr id="44" name="Abgerundetes Rechteck 47">
            <a:extLst>
              <a:ext uri="{FF2B5EF4-FFF2-40B4-BE49-F238E27FC236}">
                <a16:creationId xmlns:a16="http://schemas.microsoft.com/office/drawing/2014/main" id="{BF385CE5-A71F-4C0F-9D41-E0F1C445DB25}"/>
              </a:ext>
            </a:extLst>
          </p:cNvPr>
          <p:cNvSpPr/>
          <p:nvPr/>
        </p:nvSpPr>
        <p:spPr bwMode="gray">
          <a:xfrm>
            <a:off x="695326" y="1449387"/>
            <a:ext cx="1548000" cy="1843274"/>
          </a:xfrm>
          <a:prstGeom prst="roundRect">
            <a:avLst>
              <a:gd name="adj" fmla="val 5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AMERICAS</a:t>
            </a:r>
          </a:p>
          <a:p>
            <a:pPr>
              <a:lnSpc>
                <a:spcPts val="1800"/>
              </a:lnSpc>
            </a:pPr>
            <a:r>
              <a:rPr lang="de-DE" sz="1200" dirty="0" err="1">
                <a:latin typeface="+mj-lt"/>
              </a:rPr>
              <a:t>Atibaia</a:t>
            </a:r>
            <a:endParaRPr lang="de-DE" sz="1200" dirty="0">
              <a:latin typeface="+mj-lt"/>
            </a:endParaRPr>
          </a:p>
          <a:p>
            <a:pPr>
              <a:lnSpc>
                <a:spcPts val="1800"/>
              </a:lnSpc>
            </a:pPr>
            <a:r>
              <a:rPr lang="de-DE" sz="1200" dirty="0" err="1">
                <a:latin typeface="+mj-lt"/>
              </a:rPr>
              <a:t>Delphos</a:t>
            </a:r>
            <a:endParaRPr lang="de-DE" sz="1200" dirty="0">
              <a:latin typeface="+mj-lt"/>
            </a:endParaRPr>
          </a:p>
          <a:p>
            <a:pPr>
              <a:lnSpc>
                <a:spcPts val="1800"/>
              </a:lnSpc>
            </a:pPr>
            <a:r>
              <a:rPr lang="de-DE" sz="1200" dirty="0">
                <a:latin typeface="+mj-lt"/>
              </a:rPr>
              <a:t>Hudson</a:t>
            </a:r>
          </a:p>
          <a:p>
            <a:pPr>
              <a:lnSpc>
                <a:spcPts val="1800"/>
              </a:lnSpc>
            </a:pPr>
            <a:r>
              <a:rPr lang="de-DE" sz="1200" dirty="0">
                <a:latin typeface="+mj-lt"/>
              </a:rPr>
              <a:t>London (GRA-MAG)</a:t>
            </a:r>
          </a:p>
          <a:p>
            <a:pPr>
              <a:lnSpc>
                <a:spcPts val="1800"/>
              </a:lnSpc>
            </a:pPr>
            <a:r>
              <a:rPr lang="de-DE" sz="1200" dirty="0">
                <a:latin typeface="+mj-lt"/>
              </a:rPr>
              <a:t>San Martin</a:t>
            </a:r>
          </a:p>
          <a:p>
            <a:pPr>
              <a:lnSpc>
                <a:spcPts val="1800"/>
              </a:lnSpc>
            </a:pPr>
            <a:r>
              <a:rPr lang="de-DE" sz="1200" dirty="0">
                <a:latin typeface="+mj-lt"/>
              </a:rPr>
              <a:t>Tupelo</a:t>
            </a:r>
          </a:p>
        </p:txBody>
      </p:sp>
      <p:sp>
        <p:nvSpPr>
          <p:cNvPr id="45" name="Abgerundetes Rechteck 47">
            <a:extLst>
              <a:ext uri="{FF2B5EF4-FFF2-40B4-BE49-F238E27FC236}">
                <a16:creationId xmlns:a16="http://schemas.microsoft.com/office/drawing/2014/main" id="{C0261F92-18A0-4C32-90D3-B1FA3A335997}"/>
              </a:ext>
            </a:extLst>
          </p:cNvPr>
          <p:cNvSpPr/>
          <p:nvPr/>
        </p:nvSpPr>
        <p:spPr bwMode="gray">
          <a:xfrm>
            <a:off x="695326" y="3429000"/>
            <a:ext cx="1548000" cy="2313869"/>
          </a:xfrm>
          <a:prstGeom prst="roundRect">
            <a:avLst>
              <a:gd name="adj" fmla="val 5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EMEA</a:t>
            </a:r>
          </a:p>
          <a:p>
            <a:pPr>
              <a:lnSpc>
                <a:spcPts val="1800"/>
              </a:lnSpc>
            </a:pPr>
            <a:r>
              <a:rPr lang="de-DE" sz="1200" dirty="0" err="1">
                <a:latin typeface="+mj-lt"/>
              </a:rPr>
              <a:t>Aartselaar</a:t>
            </a:r>
            <a:endParaRPr lang="de-DE" sz="1200" dirty="0">
              <a:latin typeface="+mj-lt"/>
            </a:endParaRPr>
          </a:p>
          <a:p>
            <a:pPr>
              <a:lnSpc>
                <a:spcPts val="1800"/>
              </a:lnSpc>
            </a:pPr>
            <a:r>
              <a:rPr lang="de-DE" sz="1200" dirty="0">
                <a:latin typeface="+mj-lt"/>
              </a:rPr>
              <a:t>Amberg</a:t>
            </a:r>
          </a:p>
          <a:p>
            <a:pPr>
              <a:lnSpc>
                <a:spcPts val="1800"/>
              </a:lnSpc>
            </a:pPr>
            <a:r>
              <a:rPr lang="de-DE" sz="1200" dirty="0" err="1">
                <a:latin typeface="+mj-lt"/>
              </a:rPr>
              <a:t>Bloxwich</a:t>
            </a:r>
            <a:endParaRPr lang="de-DE" sz="1200" dirty="0">
              <a:latin typeface="+mj-lt"/>
            </a:endParaRPr>
          </a:p>
          <a:p>
            <a:pPr>
              <a:lnSpc>
                <a:spcPts val="1800"/>
              </a:lnSpc>
            </a:pPr>
            <a:r>
              <a:rPr lang="de-DE" sz="1200" dirty="0">
                <a:latin typeface="+mj-lt"/>
              </a:rPr>
              <a:t>Bursa</a:t>
            </a:r>
          </a:p>
          <a:p>
            <a:pPr>
              <a:lnSpc>
                <a:spcPts val="1800"/>
              </a:lnSpc>
            </a:pPr>
            <a:r>
              <a:rPr lang="de-DE" sz="1200" dirty="0" err="1">
                <a:latin typeface="+mj-lt"/>
              </a:rPr>
              <a:t>Jesi</a:t>
            </a:r>
            <a:endParaRPr lang="de-DE" sz="1200" dirty="0">
              <a:latin typeface="+mj-lt"/>
            </a:endParaRPr>
          </a:p>
          <a:p>
            <a:pPr>
              <a:lnSpc>
                <a:spcPts val="1800"/>
              </a:lnSpc>
            </a:pPr>
            <a:r>
              <a:rPr lang="de-DE" sz="1200" dirty="0" err="1">
                <a:latin typeface="+mj-lt"/>
              </a:rPr>
              <a:t>Limonest</a:t>
            </a:r>
            <a:endParaRPr lang="de-DE" sz="1200" dirty="0">
              <a:latin typeface="+mj-lt"/>
            </a:endParaRPr>
          </a:p>
          <a:p>
            <a:pPr>
              <a:lnSpc>
                <a:spcPts val="1800"/>
              </a:lnSpc>
            </a:pPr>
            <a:r>
              <a:rPr lang="de-DE" sz="1200" dirty="0">
                <a:latin typeface="+mj-lt"/>
              </a:rPr>
              <a:t>Tachov</a:t>
            </a:r>
          </a:p>
          <a:p>
            <a:pPr>
              <a:lnSpc>
                <a:spcPts val="1800"/>
              </a:lnSpc>
            </a:pPr>
            <a:r>
              <a:rPr lang="de-DE" sz="1200" dirty="0" err="1">
                <a:latin typeface="+mj-lt"/>
              </a:rPr>
              <a:t>Zatec</a:t>
            </a:r>
            <a:endParaRPr lang="de-DE" sz="1200" dirty="0">
              <a:latin typeface="+mj-lt"/>
            </a:endParaRPr>
          </a:p>
        </p:txBody>
      </p:sp>
      <p:sp>
        <p:nvSpPr>
          <p:cNvPr id="46" name="Abgerundetes Rechteck 47">
            <a:extLst>
              <a:ext uri="{FF2B5EF4-FFF2-40B4-BE49-F238E27FC236}">
                <a16:creationId xmlns:a16="http://schemas.microsoft.com/office/drawing/2014/main" id="{9DA52D64-7EC4-4AD1-BDCD-5149F977A54F}"/>
              </a:ext>
            </a:extLst>
          </p:cNvPr>
          <p:cNvSpPr/>
          <p:nvPr/>
        </p:nvSpPr>
        <p:spPr bwMode="gray">
          <a:xfrm>
            <a:off x="9981970" y="1449387"/>
            <a:ext cx="1548000" cy="1623233"/>
          </a:xfrm>
          <a:prstGeom prst="roundRect">
            <a:avLst>
              <a:gd name="adj" fmla="val 5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CHINA</a:t>
            </a:r>
          </a:p>
          <a:p>
            <a:pPr>
              <a:lnSpc>
                <a:spcPts val="1800"/>
              </a:lnSpc>
            </a:pPr>
            <a:r>
              <a:rPr lang="de-DE" sz="1200" dirty="0">
                <a:latin typeface="+mj-lt"/>
              </a:rPr>
              <a:t>Changchun</a:t>
            </a:r>
          </a:p>
          <a:p>
            <a:pPr>
              <a:lnSpc>
                <a:spcPts val="1800"/>
              </a:lnSpc>
            </a:pPr>
            <a:r>
              <a:rPr lang="de-DE" sz="1200" dirty="0">
                <a:latin typeface="+mj-lt"/>
              </a:rPr>
              <a:t>Ningbo</a:t>
            </a:r>
          </a:p>
          <a:p>
            <a:pPr>
              <a:lnSpc>
                <a:spcPts val="1800"/>
              </a:lnSpc>
            </a:pPr>
            <a:r>
              <a:rPr lang="de-DE" sz="1200" dirty="0">
                <a:latin typeface="+mj-lt"/>
              </a:rPr>
              <a:t>Shaanxi</a:t>
            </a:r>
          </a:p>
          <a:p>
            <a:pPr>
              <a:lnSpc>
                <a:spcPts val="1800"/>
              </a:lnSpc>
            </a:pPr>
            <a:r>
              <a:rPr lang="de-DE" sz="1200" dirty="0">
                <a:latin typeface="+mj-lt"/>
              </a:rPr>
              <a:t>Shanghai</a:t>
            </a:r>
          </a:p>
          <a:p>
            <a:pPr>
              <a:lnSpc>
                <a:spcPts val="1800"/>
              </a:lnSpc>
            </a:pPr>
            <a:r>
              <a:rPr lang="de-DE" sz="1200" dirty="0">
                <a:latin typeface="+mj-lt"/>
              </a:rPr>
              <a:t>Tianjin</a:t>
            </a:r>
          </a:p>
        </p:txBody>
      </p:sp>
      <p:sp>
        <p:nvSpPr>
          <p:cNvPr id="47" name="Abgerundetes Rechteck 47">
            <a:extLst>
              <a:ext uri="{FF2B5EF4-FFF2-40B4-BE49-F238E27FC236}">
                <a16:creationId xmlns:a16="http://schemas.microsoft.com/office/drawing/2014/main" id="{49C18DD6-B03A-418D-A3D2-A26C5BD63001}"/>
              </a:ext>
            </a:extLst>
          </p:cNvPr>
          <p:cNvSpPr/>
          <p:nvPr/>
        </p:nvSpPr>
        <p:spPr bwMode="gray">
          <a:xfrm>
            <a:off x="9981970" y="3197292"/>
            <a:ext cx="1548000" cy="910644"/>
          </a:xfrm>
          <a:prstGeom prst="roundRect">
            <a:avLst>
              <a:gd name="adj" fmla="val 5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sz="1600" b="1" dirty="0"/>
              <a:t>ROW</a:t>
            </a:r>
          </a:p>
          <a:p>
            <a:pPr>
              <a:lnSpc>
                <a:spcPts val="1800"/>
              </a:lnSpc>
            </a:pPr>
            <a:r>
              <a:rPr lang="de-DE" sz="1200" dirty="0">
                <a:latin typeface="+mj-lt"/>
              </a:rPr>
              <a:t>Tokyo</a:t>
            </a:r>
          </a:p>
          <a:p>
            <a:pPr>
              <a:lnSpc>
                <a:spcPts val="1800"/>
              </a:lnSpc>
            </a:pPr>
            <a:r>
              <a:rPr lang="de-DE" sz="1200" dirty="0">
                <a:latin typeface="+mj-lt"/>
              </a:rPr>
              <a:t>Pune (</a:t>
            </a:r>
            <a:r>
              <a:rPr lang="de-DE" sz="1200" dirty="0" err="1">
                <a:latin typeface="+mj-lt"/>
              </a:rPr>
              <a:t>Allygram</a:t>
            </a:r>
            <a:r>
              <a:rPr lang="de-DE" sz="1200" dirty="0">
                <a:latin typeface="+mj-lt"/>
              </a:rPr>
              <a:t>)</a:t>
            </a:r>
          </a:p>
        </p:txBody>
      </p:sp>
      <p:sp>
        <p:nvSpPr>
          <p:cNvPr id="48" name="Freeform 4">
            <a:extLst>
              <a:ext uri="{FF2B5EF4-FFF2-40B4-BE49-F238E27FC236}">
                <a16:creationId xmlns:a16="http://schemas.microsoft.com/office/drawing/2014/main" id="{E3A1788E-D8D9-41A3-B543-98F29D139A6E}"/>
              </a:ext>
            </a:extLst>
          </p:cNvPr>
          <p:cNvSpPr>
            <a:spLocks noChangeArrowheads="1"/>
          </p:cNvSpPr>
          <p:nvPr/>
        </p:nvSpPr>
        <p:spPr bwMode="auto">
          <a:xfrm flipH="1">
            <a:off x="6277361" y="5457709"/>
            <a:ext cx="9305005" cy="851015"/>
          </a:xfrm>
          <a:custGeom>
            <a:avLst/>
            <a:gdLst>
              <a:gd name="T0" fmla="*/ 0 w 19000"/>
              <a:gd name="T1" fmla="*/ 0 h 1742"/>
              <a:gd name="T2" fmla="*/ 66 w 19000"/>
              <a:gd name="T3" fmla="*/ 1330 h 1742"/>
              <a:gd name="T4" fmla="*/ 66 w 19000"/>
              <a:gd name="T5" fmla="*/ 1330 h 1742"/>
              <a:gd name="T6" fmla="*/ 72 w 19000"/>
              <a:gd name="T7" fmla="*/ 1372 h 1742"/>
              <a:gd name="T8" fmla="*/ 79 w 19000"/>
              <a:gd name="T9" fmla="*/ 1414 h 1742"/>
              <a:gd name="T10" fmla="*/ 90 w 19000"/>
              <a:gd name="T11" fmla="*/ 1457 h 1742"/>
              <a:gd name="T12" fmla="*/ 109 w 19000"/>
              <a:gd name="T13" fmla="*/ 1493 h 1742"/>
              <a:gd name="T14" fmla="*/ 126 w 19000"/>
              <a:gd name="T15" fmla="*/ 1529 h 1742"/>
              <a:gd name="T16" fmla="*/ 151 w 19000"/>
              <a:gd name="T17" fmla="*/ 1559 h 1742"/>
              <a:gd name="T18" fmla="*/ 175 w 19000"/>
              <a:gd name="T19" fmla="*/ 1596 h 1742"/>
              <a:gd name="T20" fmla="*/ 205 w 19000"/>
              <a:gd name="T21" fmla="*/ 1626 h 1742"/>
              <a:gd name="T22" fmla="*/ 235 w 19000"/>
              <a:gd name="T23" fmla="*/ 1650 h 1742"/>
              <a:gd name="T24" fmla="*/ 265 w 19000"/>
              <a:gd name="T25" fmla="*/ 1675 h 1742"/>
              <a:gd name="T26" fmla="*/ 302 w 19000"/>
              <a:gd name="T27" fmla="*/ 1692 h 1742"/>
              <a:gd name="T28" fmla="*/ 338 w 19000"/>
              <a:gd name="T29" fmla="*/ 1711 h 1742"/>
              <a:gd name="T30" fmla="*/ 374 w 19000"/>
              <a:gd name="T31" fmla="*/ 1723 h 1742"/>
              <a:gd name="T32" fmla="*/ 416 w 19000"/>
              <a:gd name="T33" fmla="*/ 1735 h 1742"/>
              <a:gd name="T34" fmla="*/ 458 w 19000"/>
              <a:gd name="T35" fmla="*/ 1741 h 1742"/>
              <a:gd name="T36" fmla="*/ 500 w 19000"/>
              <a:gd name="T37" fmla="*/ 1741 h 1742"/>
              <a:gd name="T38" fmla="*/ 18613 w 19000"/>
              <a:gd name="T39" fmla="*/ 1741 h 1742"/>
              <a:gd name="T40" fmla="*/ 18613 w 19000"/>
              <a:gd name="T41" fmla="*/ 1741 h 1742"/>
              <a:gd name="T42" fmla="*/ 18655 w 19000"/>
              <a:gd name="T43" fmla="*/ 1741 h 1742"/>
              <a:gd name="T44" fmla="*/ 18691 w 19000"/>
              <a:gd name="T45" fmla="*/ 1735 h 1742"/>
              <a:gd name="T46" fmla="*/ 18734 w 19000"/>
              <a:gd name="T47" fmla="*/ 1723 h 1742"/>
              <a:gd name="T48" fmla="*/ 18770 w 19000"/>
              <a:gd name="T49" fmla="*/ 1711 h 1742"/>
              <a:gd name="T50" fmla="*/ 18806 w 19000"/>
              <a:gd name="T51" fmla="*/ 1692 h 1742"/>
              <a:gd name="T52" fmla="*/ 18836 w 19000"/>
              <a:gd name="T53" fmla="*/ 1675 h 1742"/>
              <a:gd name="T54" fmla="*/ 18866 w 19000"/>
              <a:gd name="T55" fmla="*/ 1650 h 1742"/>
              <a:gd name="T56" fmla="*/ 18896 w 19000"/>
              <a:gd name="T57" fmla="*/ 1626 h 1742"/>
              <a:gd name="T58" fmla="*/ 18920 w 19000"/>
              <a:gd name="T59" fmla="*/ 1596 h 1742"/>
              <a:gd name="T60" fmla="*/ 18939 w 19000"/>
              <a:gd name="T61" fmla="*/ 1559 h 1742"/>
              <a:gd name="T62" fmla="*/ 18963 w 19000"/>
              <a:gd name="T63" fmla="*/ 1529 h 1742"/>
              <a:gd name="T64" fmla="*/ 18975 w 19000"/>
              <a:gd name="T65" fmla="*/ 1493 h 1742"/>
              <a:gd name="T66" fmla="*/ 18987 w 19000"/>
              <a:gd name="T67" fmla="*/ 1457 h 1742"/>
              <a:gd name="T68" fmla="*/ 18993 w 19000"/>
              <a:gd name="T69" fmla="*/ 1414 h 1742"/>
              <a:gd name="T70" fmla="*/ 18999 w 19000"/>
              <a:gd name="T71" fmla="*/ 1372 h 1742"/>
              <a:gd name="T72" fmla="*/ 18999 w 19000"/>
              <a:gd name="T73" fmla="*/ 1330 h 1742"/>
              <a:gd name="T74" fmla="*/ 18950 w 19000"/>
              <a:gd name="T75" fmla="*/ 411 h 1742"/>
              <a:gd name="T76" fmla="*/ 18950 w 19000"/>
              <a:gd name="T77" fmla="*/ 411 h 1742"/>
              <a:gd name="T78" fmla="*/ 18945 w 19000"/>
              <a:gd name="T79" fmla="*/ 369 h 1742"/>
              <a:gd name="T80" fmla="*/ 18939 w 19000"/>
              <a:gd name="T81" fmla="*/ 327 h 1742"/>
              <a:gd name="T82" fmla="*/ 18927 w 19000"/>
              <a:gd name="T83" fmla="*/ 290 h 1742"/>
              <a:gd name="T84" fmla="*/ 18909 w 19000"/>
              <a:gd name="T85" fmla="*/ 248 h 1742"/>
              <a:gd name="T86" fmla="*/ 18890 w 19000"/>
              <a:gd name="T87" fmla="*/ 212 h 1742"/>
              <a:gd name="T88" fmla="*/ 18866 w 19000"/>
              <a:gd name="T89" fmla="*/ 182 h 1742"/>
              <a:gd name="T90" fmla="*/ 18842 w 19000"/>
              <a:gd name="T91" fmla="*/ 151 h 1742"/>
              <a:gd name="T92" fmla="*/ 18818 w 19000"/>
              <a:gd name="T93" fmla="*/ 121 h 1742"/>
              <a:gd name="T94" fmla="*/ 18788 w 19000"/>
              <a:gd name="T95" fmla="*/ 91 h 1742"/>
              <a:gd name="T96" fmla="*/ 18752 w 19000"/>
              <a:gd name="T97" fmla="*/ 66 h 1742"/>
              <a:gd name="T98" fmla="*/ 18715 w 19000"/>
              <a:gd name="T99" fmla="*/ 49 h 1742"/>
              <a:gd name="T100" fmla="*/ 18679 w 19000"/>
              <a:gd name="T101" fmla="*/ 30 h 1742"/>
              <a:gd name="T102" fmla="*/ 18643 w 19000"/>
              <a:gd name="T103" fmla="*/ 18 h 1742"/>
              <a:gd name="T104" fmla="*/ 18601 w 19000"/>
              <a:gd name="T105" fmla="*/ 6 h 1742"/>
              <a:gd name="T106" fmla="*/ 18559 w 19000"/>
              <a:gd name="T107" fmla="*/ 0 h 1742"/>
              <a:gd name="T108" fmla="*/ 18516 w 19000"/>
              <a:gd name="T109" fmla="*/ 0 h 1742"/>
              <a:gd name="T110" fmla="*/ 0 w 19000"/>
              <a:gd name="T111" fmla="*/ 0 h 1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00" h="1742">
                <a:moveTo>
                  <a:pt x="0" y="0"/>
                </a:moveTo>
                <a:cubicBezTo>
                  <a:pt x="22" y="443"/>
                  <a:pt x="44" y="887"/>
                  <a:pt x="66" y="1330"/>
                </a:cubicBezTo>
                <a:lnTo>
                  <a:pt x="66" y="1330"/>
                </a:lnTo>
                <a:cubicBezTo>
                  <a:pt x="68" y="1344"/>
                  <a:pt x="70" y="1358"/>
                  <a:pt x="72" y="1372"/>
                </a:cubicBezTo>
                <a:cubicBezTo>
                  <a:pt x="74" y="1386"/>
                  <a:pt x="77" y="1400"/>
                  <a:pt x="79" y="1414"/>
                </a:cubicBezTo>
                <a:cubicBezTo>
                  <a:pt x="83" y="1429"/>
                  <a:pt x="86" y="1443"/>
                  <a:pt x="90" y="1457"/>
                </a:cubicBezTo>
                <a:cubicBezTo>
                  <a:pt x="96" y="1469"/>
                  <a:pt x="103" y="1481"/>
                  <a:pt x="109" y="1493"/>
                </a:cubicBezTo>
                <a:cubicBezTo>
                  <a:pt x="115" y="1505"/>
                  <a:pt x="120" y="1517"/>
                  <a:pt x="126" y="1529"/>
                </a:cubicBezTo>
                <a:cubicBezTo>
                  <a:pt x="134" y="1539"/>
                  <a:pt x="143" y="1549"/>
                  <a:pt x="151" y="1559"/>
                </a:cubicBezTo>
                <a:cubicBezTo>
                  <a:pt x="159" y="1571"/>
                  <a:pt x="167" y="1584"/>
                  <a:pt x="175" y="1596"/>
                </a:cubicBezTo>
                <a:cubicBezTo>
                  <a:pt x="185" y="1606"/>
                  <a:pt x="195" y="1616"/>
                  <a:pt x="205" y="1626"/>
                </a:cubicBezTo>
                <a:cubicBezTo>
                  <a:pt x="215" y="1634"/>
                  <a:pt x="225" y="1642"/>
                  <a:pt x="235" y="1650"/>
                </a:cubicBezTo>
                <a:cubicBezTo>
                  <a:pt x="245" y="1658"/>
                  <a:pt x="255" y="1667"/>
                  <a:pt x="265" y="1675"/>
                </a:cubicBezTo>
                <a:cubicBezTo>
                  <a:pt x="277" y="1681"/>
                  <a:pt x="290" y="1686"/>
                  <a:pt x="302" y="1692"/>
                </a:cubicBezTo>
                <a:cubicBezTo>
                  <a:pt x="314" y="1698"/>
                  <a:pt x="326" y="1705"/>
                  <a:pt x="338" y="1711"/>
                </a:cubicBezTo>
                <a:cubicBezTo>
                  <a:pt x="350" y="1715"/>
                  <a:pt x="362" y="1719"/>
                  <a:pt x="374" y="1723"/>
                </a:cubicBezTo>
                <a:cubicBezTo>
                  <a:pt x="388" y="1727"/>
                  <a:pt x="402" y="1731"/>
                  <a:pt x="416" y="1735"/>
                </a:cubicBezTo>
                <a:cubicBezTo>
                  <a:pt x="430" y="1737"/>
                  <a:pt x="444" y="1739"/>
                  <a:pt x="458" y="1741"/>
                </a:cubicBezTo>
                <a:cubicBezTo>
                  <a:pt x="472" y="1741"/>
                  <a:pt x="486" y="1741"/>
                  <a:pt x="500" y="1741"/>
                </a:cubicBezTo>
                <a:cubicBezTo>
                  <a:pt x="6538" y="1741"/>
                  <a:pt x="12575" y="1741"/>
                  <a:pt x="18613" y="1741"/>
                </a:cubicBezTo>
                <a:lnTo>
                  <a:pt x="18613" y="1741"/>
                </a:lnTo>
                <a:cubicBezTo>
                  <a:pt x="18627" y="1741"/>
                  <a:pt x="18641" y="1741"/>
                  <a:pt x="18655" y="1741"/>
                </a:cubicBezTo>
                <a:cubicBezTo>
                  <a:pt x="18667" y="1739"/>
                  <a:pt x="18679" y="1737"/>
                  <a:pt x="18691" y="1735"/>
                </a:cubicBezTo>
                <a:cubicBezTo>
                  <a:pt x="18705" y="1731"/>
                  <a:pt x="18720" y="1727"/>
                  <a:pt x="18734" y="1723"/>
                </a:cubicBezTo>
                <a:cubicBezTo>
                  <a:pt x="18746" y="1719"/>
                  <a:pt x="18758" y="1715"/>
                  <a:pt x="18770" y="1711"/>
                </a:cubicBezTo>
                <a:cubicBezTo>
                  <a:pt x="18782" y="1705"/>
                  <a:pt x="18794" y="1698"/>
                  <a:pt x="18806" y="1692"/>
                </a:cubicBezTo>
                <a:cubicBezTo>
                  <a:pt x="18816" y="1686"/>
                  <a:pt x="18826" y="1681"/>
                  <a:pt x="18836" y="1675"/>
                </a:cubicBezTo>
                <a:cubicBezTo>
                  <a:pt x="18846" y="1667"/>
                  <a:pt x="18856" y="1658"/>
                  <a:pt x="18866" y="1650"/>
                </a:cubicBezTo>
                <a:cubicBezTo>
                  <a:pt x="18876" y="1642"/>
                  <a:pt x="18886" y="1634"/>
                  <a:pt x="18896" y="1626"/>
                </a:cubicBezTo>
                <a:cubicBezTo>
                  <a:pt x="18904" y="1616"/>
                  <a:pt x="18912" y="1606"/>
                  <a:pt x="18920" y="1596"/>
                </a:cubicBezTo>
                <a:cubicBezTo>
                  <a:pt x="18926" y="1584"/>
                  <a:pt x="18933" y="1571"/>
                  <a:pt x="18939" y="1559"/>
                </a:cubicBezTo>
                <a:cubicBezTo>
                  <a:pt x="18947" y="1549"/>
                  <a:pt x="18955" y="1539"/>
                  <a:pt x="18963" y="1529"/>
                </a:cubicBezTo>
                <a:cubicBezTo>
                  <a:pt x="18967" y="1517"/>
                  <a:pt x="18971" y="1505"/>
                  <a:pt x="18975" y="1493"/>
                </a:cubicBezTo>
                <a:cubicBezTo>
                  <a:pt x="18979" y="1481"/>
                  <a:pt x="18983" y="1469"/>
                  <a:pt x="18987" y="1457"/>
                </a:cubicBezTo>
                <a:cubicBezTo>
                  <a:pt x="18989" y="1443"/>
                  <a:pt x="18991" y="1429"/>
                  <a:pt x="18993" y="1414"/>
                </a:cubicBezTo>
                <a:cubicBezTo>
                  <a:pt x="18995" y="1400"/>
                  <a:pt x="18997" y="1386"/>
                  <a:pt x="18999" y="1372"/>
                </a:cubicBezTo>
                <a:cubicBezTo>
                  <a:pt x="18999" y="1358"/>
                  <a:pt x="18999" y="1344"/>
                  <a:pt x="18999" y="1330"/>
                </a:cubicBezTo>
                <a:cubicBezTo>
                  <a:pt x="18983" y="1024"/>
                  <a:pt x="18966" y="717"/>
                  <a:pt x="18950" y="411"/>
                </a:cubicBezTo>
                <a:lnTo>
                  <a:pt x="18950" y="411"/>
                </a:lnTo>
                <a:cubicBezTo>
                  <a:pt x="18948" y="397"/>
                  <a:pt x="18947" y="383"/>
                  <a:pt x="18945" y="369"/>
                </a:cubicBezTo>
                <a:cubicBezTo>
                  <a:pt x="18943" y="355"/>
                  <a:pt x="18941" y="341"/>
                  <a:pt x="18939" y="327"/>
                </a:cubicBezTo>
                <a:cubicBezTo>
                  <a:pt x="18935" y="314"/>
                  <a:pt x="18931" y="302"/>
                  <a:pt x="18927" y="290"/>
                </a:cubicBezTo>
                <a:cubicBezTo>
                  <a:pt x="18921" y="276"/>
                  <a:pt x="18915" y="262"/>
                  <a:pt x="18909" y="248"/>
                </a:cubicBezTo>
                <a:cubicBezTo>
                  <a:pt x="18903" y="236"/>
                  <a:pt x="18896" y="224"/>
                  <a:pt x="18890" y="212"/>
                </a:cubicBezTo>
                <a:cubicBezTo>
                  <a:pt x="18882" y="202"/>
                  <a:pt x="18874" y="192"/>
                  <a:pt x="18866" y="182"/>
                </a:cubicBezTo>
                <a:cubicBezTo>
                  <a:pt x="18858" y="172"/>
                  <a:pt x="18850" y="161"/>
                  <a:pt x="18842" y="151"/>
                </a:cubicBezTo>
                <a:cubicBezTo>
                  <a:pt x="18834" y="141"/>
                  <a:pt x="18826" y="131"/>
                  <a:pt x="18818" y="121"/>
                </a:cubicBezTo>
                <a:cubicBezTo>
                  <a:pt x="18808" y="111"/>
                  <a:pt x="18798" y="101"/>
                  <a:pt x="18788" y="91"/>
                </a:cubicBezTo>
                <a:cubicBezTo>
                  <a:pt x="18776" y="83"/>
                  <a:pt x="18764" y="74"/>
                  <a:pt x="18752" y="66"/>
                </a:cubicBezTo>
                <a:cubicBezTo>
                  <a:pt x="18740" y="60"/>
                  <a:pt x="18727" y="55"/>
                  <a:pt x="18715" y="49"/>
                </a:cubicBezTo>
                <a:cubicBezTo>
                  <a:pt x="18703" y="43"/>
                  <a:pt x="18691" y="36"/>
                  <a:pt x="18679" y="30"/>
                </a:cubicBezTo>
                <a:cubicBezTo>
                  <a:pt x="18667" y="26"/>
                  <a:pt x="18655" y="22"/>
                  <a:pt x="18643" y="18"/>
                </a:cubicBezTo>
                <a:cubicBezTo>
                  <a:pt x="18629" y="14"/>
                  <a:pt x="18615" y="10"/>
                  <a:pt x="18601" y="6"/>
                </a:cubicBezTo>
                <a:cubicBezTo>
                  <a:pt x="18587" y="4"/>
                  <a:pt x="18573" y="2"/>
                  <a:pt x="18559" y="0"/>
                </a:cubicBezTo>
                <a:cubicBezTo>
                  <a:pt x="18545" y="0"/>
                  <a:pt x="18530" y="0"/>
                  <a:pt x="18516" y="0"/>
                </a:cubicBezTo>
                <a:cubicBezTo>
                  <a:pt x="12344" y="0"/>
                  <a:pt x="6172" y="0"/>
                  <a:pt x="0" y="0"/>
                </a:cubicBezTo>
              </a:path>
            </a:pathLst>
          </a:custGeom>
          <a:solidFill>
            <a:schemeClr val="accent1"/>
          </a:solidFill>
          <a:ln>
            <a:noFill/>
          </a:ln>
          <a:effectLst/>
        </p:spPr>
        <p:txBody>
          <a:bodyPr wrap="none" anchor="ctr"/>
          <a:lstStyle/>
          <a:p>
            <a:endParaRPr lang="de-DE" dirty="0"/>
          </a:p>
        </p:txBody>
      </p:sp>
      <p:sp>
        <p:nvSpPr>
          <p:cNvPr id="49" name="Textfeld 48">
            <a:extLst>
              <a:ext uri="{FF2B5EF4-FFF2-40B4-BE49-F238E27FC236}">
                <a16:creationId xmlns:a16="http://schemas.microsoft.com/office/drawing/2014/main" id="{CC43C9D6-3A50-4A19-B140-5ED748512311}"/>
              </a:ext>
            </a:extLst>
          </p:cNvPr>
          <p:cNvSpPr txBox="1"/>
          <p:nvPr/>
        </p:nvSpPr>
        <p:spPr bwMode="gray">
          <a:xfrm>
            <a:off x="6573516" y="5482888"/>
            <a:ext cx="7634636" cy="809216"/>
          </a:xfrm>
          <a:prstGeom prst="rect">
            <a:avLst/>
          </a:prstGeom>
          <a:noFill/>
        </p:spPr>
        <p:txBody>
          <a:bodyPr wrap="square" lIns="0" tIns="0" rIns="0" bIns="0" rtlCol="0" anchor="ctr">
            <a:noAutofit/>
          </a:bodyPr>
          <a:lstStyle/>
          <a:p>
            <a:pPr marL="266700" indent="-266700">
              <a:lnSpc>
                <a:spcPct val="90000"/>
              </a:lnSpc>
              <a:buFont typeface="Arial" panose="020B0604020202020204" pitchFamily="34" charset="0"/>
              <a:buChar char="•"/>
            </a:pPr>
            <a:r>
              <a:rPr lang="en-US" sz="2000" b="1" dirty="0">
                <a:solidFill>
                  <a:schemeClr val="bg1"/>
                </a:solidFill>
                <a:latin typeface="+mj-lt"/>
              </a:rPr>
              <a:t>More than 50 plants, sales and logistic entities</a:t>
            </a:r>
          </a:p>
          <a:p>
            <a:pPr marL="266700" indent="-266700">
              <a:lnSpc>
                <a:spcPct val="90000"/>
              </a:lnSpc>
              <a:spcBef>
                <a:spcPts val="300"/>
              </a:spcBef>
              <a:buFont typeface="Arial" panose="020B0604020202020204" pitchFamily="34" charset="0"/>
              <a:buChar char="•"/>
            </a:pPr>
            <a:r>
              <a:rPr lang="en-US" sz="2000" b="1" dirty="0">
                <a:solidFill>
                  <a:schemeClr val="bg1"/>
                </a:solidFill>
                <a:latin typeface="+mj-lt"/>
              </a:rPr>
              <a:t>Thereof more than 20 entities supporting CV</a:t>
            </a:r>
          </a:p>
        </p:txBody>
      </p:sp>
    </p:spTree>
    <p:extLst>
      <p:ext uri="{BB962C8B-B14F-4D97-AF65-F5344CB8AC3E}">
        <p14:creationId xmlns:p14="http://schemas.microsoft.com/office/powerpoint/2010/main" val="774305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39020D01-89FB-3E41-A448-2FC4E486880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64550"/>
            <a:ext cx="12192000" cy="5693449"/>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17" name="Freeform 4">
            <a:extLst>
              <a:ext uri="{FF2B5EF4-FFF2-40B4-BE49-F238E27FC236}">
                <a16:creationId xmlns:a16="http://schemas.microsoft.com/office/drawing/2014/main" id="{402A5EDA-60D1-C043-B7CC-58FC0587C7F3}"/>
              </a:ext>
            </a:extLst>
          </p:cNvPr>
          <p:cNvSpPr>
            <a:spLocks noChangeArrowheads="1"/>
          </p:cNvSpPr>
          <p:nvPr/>
        </p:nvSpPr>
        <p:spPr bwMode="auto">
          <a:xfrm>
            <a:off x="-614518" y="1550577"/>
            <a:ext cx="9307023" cy="4599500"/>
          </a:xfrm>
          <a:custGeom>
            <a:avLst/>
            <a:gdLst>
              <a:gd name="T0" fmla="*/ 576 w 19000"/>
              <a:gd name="T1" fmla="*/ 0 h 9393"/>
              <a:gd name="T2" fmla="*/ 458 w 19000"/>
              <a:gd name="T3" fmla="*/ 15 h 9393"/>
              <a:gd name="T4" fmla="*/ 340 w 19000"/>
              <a:gd name="T5" fmla="*/ 52 h 9393"/>
              <a:gd name="T6" fmla="*/ 244 w 19000"/>
              <a:gd name="T7" fmla="*/ 104 h 9393"/>
              <a:gd name="T8" fmla="*/ 155 w 19000"/>
              <a:gd name="T9" fmla="*/ 178 h 9393"/>
              <a:gd name="T10" fmla="*/ 81 w 19000"/>
              <a:gd name="T11" fmla="*/ 274 h 9393"/>
              <a:gd name="T12" fmla="*/ 29 w 19000"/>
              <a:gd name="T13" fmla="*/ 377 h 9393"/>
              <a:gd name="T14" fmla="*/ 0 w 19000"/>
              <a:gd name="T15" fmla="*/ 489 h 9393"/>
              <a:gd name="T16" fmla="*/ 0 w 19000"/>
              <a:gd name="T17" fmla="*/ 614 h 9393"/>
              <a:gd name="T18" fmla="*/ 421 w 19000"/>
              <a:gd name="T19" fmla="*/ 8778 h 9393"/>
              <a:gd name="T20" fmla="*/ 443 w 19000"/>
              <a:gd name="T21" fmla="*/ 8903 h 9393"/>
              <a:gd name="T22" fmla="*/ 488 w 19000"/>
              <a:gd name="T23" fmla="*/ 9015 h 9393"/>
              <a:gd name="T24" fmla="*/ 547 w 19000"/>
              <a:gd name="T25" fmla="*/ 9126 h 9393"/>
              <a:gd name="T26" fmla="*/ 628 w 19000"/>
              <a:gd name="T27" fmla="*/ 9214 h 9393"/>
              <a:gd name="T28" fmla="*/ 725 w 19000"/>
              <a:gd name="T29" fmla="*/ 9288 h 9393"/>
              <a:gd name="T30" fmla="*/ 828 w 19000"/>
              <a:gd name="T31" fmla="*/ 9348 h 9393"/>
              <a:gd name="T32" fmla="*/ 946 w 19000"/>
              <a:gd name="T33" fmla="*/ 9377 h 9393"/>
              <a:gd name="T34" fmla="*/ 1072 w 19000"/>
              <a:gd name="T35" fmla="*/ 9392 h 9393"/>
              <a:gd name="T36" fmla="*/ 18415 w 19000"/>
              <a:gd name="T37" fmla="*/ 9392 h 9393"/>
              <a:gd name="T38" fmla="*/ 18541 w 19000"/>
              <a:gd name="T39" fmla="*/ 9377 h 9393"/>
              <a:gd name="T40" fmla="*/ 18651 w 19000"/>
              <a:gd name="T41" fmla="*/ 9348 h 9393"/>
              <a:gd name="T42" fmla="*/ 18755 w 19000"/>
              <a:gd name="T43" fmla="*/ 9288 h 9393"/>
              <a:gd name="T44" fmla="*/ 18844 w 19000"/>
              <a:gd name="T45" fmla="*/ 9214 h 9393"/>
              <a:gd name="T46" fmla="*/ 18910 w 19000"/>
              <a:gd name="T47" fmla="*/ 9126 h 9393"/>
              <a:gd name="T48" fmla="*/ 18962 w 19000"/>
              <a:gd name="T49" fmla="*/ 9015 h 9393"/>
              <a:gd name="T50" fmla="*/ 18991 w 19000"/>
              <a:gd name="T51" fmla="*/ 8903 h 9393"/>
              <a:gd name="T52" fmla="*/ 18999 w 19000"/>
              <a:gd name="T53" fmla="*/ 8778 h 9393"/>
              <a:gd name="T54" fmla="*/ 18570 w 19000"/>
              <a:gd name="T55" fmla="*/ 614 h 9393"/>
              <a:gd name="T56" fmla="*/ 18548 w 19000"/>
              <a:gd name="T57" fmla="*/ 489 h 9393"/>
              <a:gd name="T58" fmla="*/ 18511 w 19000"/>
              <a:gd name="T59" fmla="*/ 377 h 9393"/>
              <a:gd name="T60" fmla="*/ 18444 w 19000"/>
              <a:gd name="T61" fmla="*/ 274 h 9393"/>
              <a:gd name="T62" fmla="*/ 18363 w 19000"/>
              <a:gd name="T63" fmla="*/ 178 h 9393"/>
              <a:gd name="T64" fmla="*/ 18274 w 19000"/>
              <a:gd name="T65" fmla="*/ 104 h 9393"/>
              <a:gd name="T66" fmla="*/ 18164 w 19000"/>
              <a:gd name="T67" fmla="*/ 52 h 9393"/>
              <a:gd name="T68" fmla="*/ 18045 w 19000"/>
              <a:gd name="T69" fmla="*/ 15 h 9393"/>
              <a:gd name="T70" fmla="*/ 17927 w 19000"/>
              <a:gd name="T71" fmla="*/ 0 h 9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00" h="9393">
                <a:moveTo>
                  <a:pt x="576" y="0"/>
                </a:moveTo>
                <a:lnTo>
                  <a:pt x="576" y="0"/>
                </a:lnTo>
                <a:cubicBezTo>
                  <a:pt x="557" y="3"/>
                  <a:pt x="537" y="5"/>
                  <a:pt x="518" y="8"/>
                </a:cubicBezTo>
                <a:cubicBezTo>
                  <a:pt x="498" y="10"/>
                  <a:pt x="478" y="13"/>
                  <a:pt x="458" y="15"/>
                </a:cubicBezTo>
                <a:cubicBezTo>
                  <a:pt x="438" y="20"/>
                  <a:pt x="419" y="24"/>
                  <a:pt x="399" y="29"/>
                </a:cubicBezTo>
                <a:cubicBezTo>
                  <a:pt x="379" y="37"/>
                  <a:pt x="360" y="44"/>
                  <a:pt x="340" y="52"/>
                </a:cubicBezTo>
                <a:cubicBezTo>
                  <a:pt x="323" y="59"/>
                  <a:pt x="305" y="67"/>
                  <a:pt x="288" y="74"/>
                </a:cubicBezTo>
                <a:cubicBezTo>
                  <a:pt x="273" y="84"/>
                  <a:pt x="259" y="94"/>
                  <a:pt x="244" y="104"/>
                </a:cubicBezTo>
                <a:cubicBezTo>
                  <a:pt x="227" y="116"/>
                  <a:pt x="209" y="129"/>
                  <a:pt x="192" y="141"/>
                </a:cubicBezTo>
                <a:cubicBezTo>
                  <a:pt x="180" y="153"/>
                  <a:pt x="167" y="166"/>
                  <a:pt x="155" y="178"/>
                </a:cubicBezTo>
                <a:cubicBezTo>
                  <a:pt x="143" y="193"/>
                  <a:pt x="130" y="207"/>
                  <a:pt x="118" y="222"/>
                </a:cubicBezTo>
                <a:cubicBezTo>
                  <a:pt x="106" y="239"/>
                  <a:pt x="93" y="257"/>
                  <a:pt x="81" y="274"/>
                </a:cubicBezTo>
                <a:cubicBezTo>
                  <a:pt x="74" y="291"/>
                  <a:pt x="66" y="308"/>
                  <a:pt x="59" y="325"/>
                </a:cubicBezTo>
                <a:cubicBezTo>
                  <a:pt x="49" y="342"/>
                  <a:pt x="39" y="360"/>
                  <a:pt x="29" y="377"/>
                </a:cubicBezTo>
                <a:cubicBezTo>
                  <a:pt x="24" y="394"/>
                  <a:pt x="20" y="412"/>
                  <a:pt x="15" y="429"/>
                </a:cubicBezTo>
                <a:cubicBezTo>
                  <a:pt x="10" y="449"/>
                  <a:pt x="5" y="469"/>
                  <a:pt x="0" y="489"/>
                </a:cubicBezTo>
                <a:cubicBezTo>
                  <a:pt x="0" y="511"/>
                  <a:pt x="0" y="533"/>
                  <a:pt x="0" y="555"/>
                </a:cubicBezTo>
                <a:cubicBezTo>
                  <a:pt x="0" y="575"/>
                  <a:pt x="0" y="594"/>
                  <a:pt x="0" y="614"/>
                </a:cubicBezTo>
                <a:cubicBezTo>
                  <a:pt x="140" y="3335"/>
                  <a:pt x="281" y="6057"/>
                  <a:pt x="421" y="8778"/>
                </a:cubicBezTo>
                <a:lnTo>
                  <a:pt x="421" y="8778"/>
                </a:lnTo>
                <a:cubicBezTo>
                  <a:pt x="424" y="8800"/>
                  <a:pt x="426" y="8823"/>
                  <a:pt x="429" y="8845"/>
                </a:cubicBezTo>
                <a:cubicBezTo>
                  <a:pt x="434" y="8864"/>
                  <a:pt x="438" y="8884"/>
                  <a:pt x="443" y="8903"/>
                </a:cubicBezTo>
                <a:cubicBezTo>
                  <a:pt x="451" y="8923"/>
                  <a:pt x="458" y="8943"/>
                  <a:pt x="466" y="8963"/>
                </a:cubicBezTo>
                <a:cubicBezTo>
                  <a:pt x="473" y="8980"/>
                  <a:pt x="481" y="8998"/>
                  <a:pt x="488" y="9015"/>
                </a:cubicBezTo>
                <a:cubicBezTo>
                  <a:pt x="498" y="9035"/>
                  <a:pt x="508" y="9054"/>
                  <a:pt x="518" y="9074"/>
                </a:cubicBezTo>
                <a:cubicBezTo>
                  <a:pt x="528" y="9091"/>
                  <a:pt x="537" y="9109"/>
                  <a:pt x="547" y="9126"/>
                </a:cubicBezTo>
                <a:cubicBezTo>
                  <a:pt x="559" y="9141"/>
                  <a:pt x="572" y="9155"/>
                  <a:pt x="584" y="9170"/>
                </a:cubicBezTo>
                <a:cubicBezTo>
                  <a:pt x="599" y="9185"/>
                  <a:pt x="613" y="9199"/>
                  <a:pt x="628" y="9214"/>
                </a:cubicBezTo>
                <a:cubicBezTo>
                  <a:pt x="643" y="9226"/>
                  <a:pt x="658" y="9239"/>
                  <a:pt x="673" y="9251"/>
                </a:cubicBezTo>
                <a:cubicBezTo>
                  <a:pt x="690" y="9263"/>
                  <a:pt x="708" y="9276"/>
                  <a:pt x="725" y="9288"/>
                </a:cubicBezTo>
                <a:cubicBezTo>
                  <a:pt x="742" y="9298"/>
                  <a:pt x="759" y="9308"/>
                  <a:pt x="776" y="9318"/>
                </a:cubicBezTo>
                <a:cubicBezTo>
                  <a:pt x="793" y="9328"/>
                  <a:pt x="811" y="9338"/>
                  <a:pt x="828" y="9348"/>
                </a:cubicBezTo>
                <a:cubicBezTo>
                  <a:pt x="848" y="9353"/>
                  <a:pt x="867" y="9358"/>
                  <a:pt x="887" y="9363"/>
                </a:cubicBezTo>
                <a:cubicBezTo>
                  <a:pt x="907" y="9368"/>
                  <a:pt x="926" y="9372"/>
                  <a:pt x="946" y="9377"/>
                </a:cubicBezTo>
                <a:cubicBezTo>
                  <a:pt x="966" y="9382"/>
                  <a:pt x="986" y="9387"/>
                  <a:pt x="1006" y="9392"/>
                </a:cubicBezTo>
                <a:cubicBezTo>
                  <a:pt x="1028" y="9392"/>
                  <a:pt x="1050" y="9392"/>
                  <a:pt x="1072" y="9392"/>
                </a:cubicBezTo>
                <a:cubicBezTo>
                  <a:pt x="6853" y="9392"/>
                  <a:pt x="12634" y="9392"/>
                  <a:pt x="18415" y="9392"/>
                </a:cubicBezTo>
                <a:lnTo>
                  <a:pt x="18415" y="9392"/>
                </a:lnTo>
                <a:cubicBezTo>
                  <a:pt x="18437" y="9392"/>
                  <a:pt x="18459" y="9392"/>
                  <a:pt x="18481" y="9392"/>
                </a:cubicBezTo>
                <a:cubicBezTo>
                  <a:pt x="18501" y="9387"/>
                  <a:pt x="18521" y="9382"/>
                  <a:pt x="18541" y="9377"/>
                </a:cubicBezTo>
                <a:cubicBezTo>
                  <a:pt x="18561" y="9372"/>
                  <a:pt x="18580" y="9368"/>
                  <a:pt x="18600" y="9363"/>
                </a:cubicBezTo>
                <a:cubicBezTo>
                  <a:pt x="18617" y="9358"/>
                  <a:pt x="18634" y="9353"/>
                  <a:pt x="18651" y="9348"/>
                </a:cubicBezTo>
                <a:cubicBezTo>
                  <a:pt x="18668" y="9338"/>
                  <a:pt x="18686" y="9328"/>
                  <a:pt x="18703" y="9318"/>
                </a:cubicBezTo>
                <a:cubicBezTo>
                  <a:pt x="18720" y="9308"/>
                  <a:pt x="18738" y="9298"/>
                  <a:pt x="18755" y="9288"/>
                </a:cubicBezTo>
                <a:cubicBezTo>
                  <a:pt x="18770" y="9276"/>
                  <a:pt x="18785" y="9263"/>
                  <a:pt x="18800" y="9251"/>
                </a:cubicBezTo>
                <a:cubicBezTo>
                  <a:pt x="18815" y="9239"/>
                  <a:pt x="18829" y="9226"/>
                  <a:pt x="18844" y="9214"/>
                </a:cubicBezTo>
                <a:cubicBezTo>
                  <a:pt x="18856" y="9199"/>
                  <a:pt x="18869" y="9185"/>
                  <a:pt x="18881" y="9170"/>
                </a:cubicBezTo>
                <a:cubicBezTo>
                  <a:pt x="18891" y="9155"/>
                  <a:pt x="18900" y="9141"/>
                  <a:pt x="18910" y="9126"/>
                </a:cubicBezTo>
                <a:cubicBezTo>
                  <a:pt x="18920" y="9109"/>
                  <a:pt x="18930" y="9091"/>
                  <a:pt x="18940" y="9074"/>
                </a:cubicBezTo>
                <a:cubicBezTo>
                  <a:pt x="18947" y="9054"/>
                  <a:pt x="18955" y="9035"/>
                  <a:pt x="18962" y="9015"/>
                </a:cubicBezTo>
                <a:cubicBezTo>
                  <a:pt x="18967" y="8998"/>
                  <a:pt x="18972" y="8980"/>
                  <a:pt x="18977" y="8963"/>
                </a:cubicBezTo>
                <a:cubicBezTo>
                  <a:pt x="18982" y="8943"/>
                  <a:pt x="18986" y="8923"/>
                  <a:pt x="18991" y="8903"/>
                </a:cubicBezTo>
                <a:cubicBezTo>
                  <a:pt x="18994" y="8884"/>
                  <a:pt x="18996" y="8864"/>
                  <a:pt x="18999" y="8845"/>
                </a:cubicBezTo>
                <a:cubicBezTo>
                  <a:pt x="18999" y="8823"/>
                  <a:pt x="18999" y="8800"/>
                  <a:pt x="18999" y="8778"/>
                </a:cubicBezTo>
                <a:cubicBezTo>
                  <a:pt x="18856" y="6057"/>
                  <a:pt x="18713" y="3335"/>
                  <a:pt x="18570" y="614"/>
                </a:cubicBezTo>
                <a:lnTo>
                  <a:pt x="18570" y="614"/>
                </a:lnTo>
                <a:cubicBezTo>
                  <a:pt x="18567" y="594"/>
                  <a:pt x="18565" y="575"/>
                  <a:pt x="18562" y="555"/>
                </a:cubicBezTo>
                <a:cubicBezTo>
                  <a:pt x="18557" y="533"/>
                  <a:pt x="18553" y="511"/>
                  <a:pt x="18548" y="489"/>
                </a:cubicBezTo>
                <a:cubicBezTo>
                  <a:pt x="18543" y="469"/>
                  <a:pt x="18538" y="449"/>
                  <a:pt x="18533" y="429"/>
                </a:cubicBezTo>
                <a:cubicBezTo>
                  <a:pt x="18526" y="412"/>
                  <a:pt x="18518" y="394"/>
                  <a:pt x="18511" y="377"/>
                </a:cubicBezTo>
                <a:cubicBezTo>
                  <a:pt x="18501" y="360"/>
                  <a:pt x="18491" y="342"/>
                  <a:pt x="18481" y="325"/>
                </a:cubicBezTo>
                <a:cubicBezTo>
                  <a:pt x="18469" y="308"/>
                  <a:pt x="18456" y="291"/>
                  <a:pt x="18444" y="274"/>
                </a:cubicBezTo>
                <a:cubicBezTo>
                  <a:pt x="18432" y="257"/>
                  <a:pt x="18419" y="239"/>
                  <a:pt x="18407" y="222"/>
                </a:cubicBezTo>
                <a:cubicBezTo>
                  <a:pt x="18392" y="207"/>
                  <a:pt x="18378" y="193"/>
                  <a:pt x="18363" y="178"/>
                </a:cubicBezTo>
                <a:cubicBezTo>
                  <a:pt x="18348" y="166"/>
                  <a:pt x="18334" y="153"/>
                  <a:pt x="18319" y="141"/>
                </a:cubicBezTo>
                <a:cubicBezTo>
                  <a:pt x="18304" y="129"/>
                  <a:pt x="18289" y="116"/>
                  <a:pt x="18274" y="104"/>
                </a:cubicBezTo>
                <a:cubicBezTo>
                  <a:pt x="18257" y="94"/>
                  <a:pt x="18240" y="84"/>
                  <a:pt x="18223" y="74"/>
                </a:cubicBezTo>
                <a:cubicBezTo>
                  <a:pt x="18203" y="67"/>
                  <a:pt x="18184" y="59"/>
                  <a:pt x="18164" y="52"/>
                </a:cubicBezTo>
                <a:cubicBezTo>
                  <a:pt x="18144" y="44"/>
                  <a:pt x="18124" y="37"/>
                  <a:pt x="18104" y="29"/>
                </a:cubicBezTo>
                <a:cubicBezTo>
                  <a:pt x="18084" y="24"/>
                  <a:pt x="18065" y="20"/>
                  <a:pt x="18045" y="15"/>
                </a:cubicBezTo>
                <a:cubicBezTo>
                  <a:pt x="18025" y="13"/>
                  <a:pt x="18006" y="10"/>
                  <a:pt x="17986" y="8"/>
                </a:cubicBezTo>
                <a:cubicBezTo>
                  <a:pt x="17966" y="5"/>
                  <a:pt x="17947" y="3"/>
                  <a:pt x="17927" y="0"/>
                </a:cubicBezTo>
                <a:cubicBezTo>
                  <a:pt x="12143" y="0"/>
                  <a:pt x="6360" y="0"/>
                  <a:pt x="576" y="0"/>
                </a:cubicBezTo>
              </a:path>
            </a:pathLst>
          </a:custGeom>
          <a:solidFill>
            <a:schemeClr val="bg1"/>
          </a:solidFill>
          <a:ln>
            <a:noFill/>
          </a:ln>
          <a:effectLst/>
        </p:spPr>
        <p:txBody>
          <a:bodyPr wrap="none" anchor="ctr"/>
          <a:lstStyle/>
          <a:p>
            <a:endParaRPr lang="de-DE"/>
          </a:p>
        </p:txBody>
      </p:sp>
      <p:sp>
        <p:nvSpPr>
          <p:cNvPr id="7" name="Textfeld 6">
            <a:extLst>
              <a:ext uri="{FF2B5EF4-FFF2-40B4-BE49-F238E27FC236}">
                <a16:creationId xmlns:a16="http://schemas.microsoft.com/office/drawing/2014/main" id="{74D56B47-4E98-6D43-A914-D6B3877398E0}"/>
              </a:ext>
            </a:extLst>
          </p:cNvPr>
          <p:cNvSpPr txBox="1"/>
          <p:nvPr/>
        </p:nvSpPr>
        <p:spPr bwMode="gray">
          <a:xfrm>
            <a:off x="1609879" y="2105100"/>
            <a:ext cx="6484256" cy="3952192"/>
          </a:xfrm>
          <a:prstGeom prst="rect">
            <a:avLst/>
          </a:prstGeom>
          <a:noFill/>
        </p:spPr>
        <p:txBody>
          <a:bodyPr wrap="square" lIns="0" tIns="0" rIns="0" bIns="0" rtlCol="0">
            <a:noAutofit/>
          </a:bodyPr>
          <a:lstStyle/>
          <a:p>
            <a:pPr>
              <a:spcBef>
                <a:spcPts val="1600"/>
              </a:spcBef>
            </a:pPr>
            <a:r>
              <a:rPr lang="en-US" sz="1600" dirty="0">
                <a:latin typeface="+mj-lt"/>
                <a:sym typeface="Calibri Light"/>
              </a:rPr>
              <a:t>GRAMMER enjoys a </a:t>
            </a:r>
            <a:r>
              <a:rPr lang="en-US" sz="1600" b="1" dirty="0">
                <a:latin typeface="+mj-lt"/>
                <a:sym typeface="Calibri Light"/>
              </a:rPr>
              <a:t>leading global market position</a:t>
            </a:r>
            <a:r>
              <a:rPr lang="en-US" sz="1600" dirty="0">
                <a:latin typeface="+mj-lt"/>
                <a:sym typeface="Calibri Light"/>
              </a:rPr>
              <a:t> for driver and passenger seats in the commercial vehicle sector. Beside a wide range of solutions, we also offer extensive experience of both consulting and implementation.</a:t>
            </a:r>
          </a:p>
          <a:p>
            <a:pPr>
              <a:spcBef>
                <a:spcPts val="1600"/>
              </a:spcBef>
            </a:pPr>
            <a:r>
              <a:rPr lang="en-US" sz="1600" dirty="0">
                <a:latin typeface="+mj-lt"/>
                <a:sym typeface="Calibri Light"/>
              </a:rPr>
              <a:t>As a </a:t>
            </a:r>
            <a:r>
              <a:rPr lang="en-US" sz="1600" b="1" dirty="0">
                <a:latin typeface="+mj-lt"/>
                <a:sym typeface="Calibri Light"/>
              </a:rPr>
              <a:t>leading innovator</a:t>
            </a:r>
            <a:r>
              <a:rPr lang="en-US" sz="1600" dirty="0">
                <a:latin typeface="+mj-lt"/>
                <a:sym typeface="Calibri Light"/>
              </a:rPr>
              <a:t>, we invest a great deal in </a:t>
            </a:r>
            <a:r>
              <a:rPr lang="en-US" sz="1600" b="1" dirty="0">
                <a:latin typeface="+mj-lt"/>
                <a:sym typeface="Calibri Light"/>
              </a:rPr>
              <a:t>research and development</a:t>
            </a:r>
            <a:r>
              <a:rPr lang="en-US" sz="1600" dirty="0">
                <a:latin typeface="+mj-lt"/>
                <a:sym typeface="Calibri Light"/>
              </a:rPr>
              <a:t>, yet also in our </a:t>
            </a:r>
            <a:r>
              <a:rPr lang="en-US" sz="1600" b="1" dirty="0">
                <a:latin typeface="+mj-lt"/>
                <a:sym typeface="Calibri Light"/>
              </a:rPr>
              <a:t>consulting and service</a:t>
            </a:r>
            <a:r>
              <a:rPr lang="en-US" sz="1600" dirty="0">
                <a:latin typeface="+mj-lt"/>
                <a:sym typeface="Calibri Light"/>
              </a:rPr>
              <a:t> offering. This is what characterizes the high added value of GRAMMER solutions.</a:t>
            </a:r>
          </a:p>
          <a:p>
            <a:pPr>
              <a:spcBef>
                <a:spcPts val="1600"/>
              </a:spcBef>
            </a:pPr>
            <a:r>
              <a:rPr lang="en-US" sz="1600" dirty="0">
                <a:latin typeface="+mj-lt"/>
                <a:sym typeface="Calibri Light"/>
              </a:rPr>
              <a:t>We are at home in </a:t>
            </a:r>
            <a:r>
              <a:rPr lang="en-US" sz="1600" b="1" dirty="0">
                <a:latin typeface="+mj-lt"/>
                <a:sym typeface="Calibri Light"/>
              </a:rPr>
              <a:t>20 countries</a:t>
            </a:r>
            <a:r>
              <a:rPr lang="en-US" sz="1600" dirty="0">
                <a:latin typeface="+mj-lt"/>
                <a:sym typeface="Calibri Light"/>
              </a:rPr>
              <a:t> and represented worldwide together with our sales partners. This secures the global availability of our products and comprehensive local expertise with </a:t>
            </a:r>
            <a:r>
              <a:rPr lang="en-US" sz="1600" b="1" dirty="0">
                <a:latin typeface="+mj-lt"/>
                <a:sym typeface="Calibri Light"/>
              </a:rPr>
              <a:t>short distances to customers</a:t>
            </a:r>
            <a:r>
              <a:rPr lang="en-US" sz="1600" dirty="0">
                <a:latin typeface="+mj-lt"/>
                <a:sym typeface="Calibri Light"/>
              </a:rPr>
              <a:t>. </a:t>
            </a:r>
          </a:p>
          <a:p>
            <a:pPr>
              <a:spcBef>
                <a:spcPts val="1600"/>
              </a:spcBef>
            </a:pPr>
            <a:r>
              <a:rPr lang="en-US" sz="1600" dirty="0">
                <a:latin typeface="+mj-lt"/>
                <a:sym typeface="Calibri Light"/>
              </a:rPr>
              <a:t>We offer the same </a:t>
            </a:r>
            <a:r>
              <a:rPr lang="en-US" sz="1600" b="1" dirty="0">
                <a:latin typeface="+mj-lt"/>
                <a:sym typeface="Calibri Light"/>
              </a:rPr>
              <a:t>high quality standards</a:t>
            </a:r>
            <a:r>
              <a:rPr lang="en-US" sz="1600" dirty="0">
                <a:latin typeface="+mj-lt"/>
                <a:sym typeface="Calibri Light"/>
              </a:rPr>
              <a:t> in our solutions and services across the globe. We also work hard every day to become even better.</a:t>
            </a:r>
          </a:p>
        </p:txBody>
      </p:sp>
      <p:pic>
        <p:nvPicPr>
          <p:cNvPr id="23" name="Grafik 22">
            <a:extLst>
              <a:ext uri="{FF2B5EF4-FFF2-40B4-BE49-F238E27FC236}">
                <a16:creationId xmlns:a16="http://schemas.microsoft.com/office/drawing/2014/main" id="{3EE909D2-DB0E-5245-B131-5D66A02D1C7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5327" y="2103175"/>
            <a:ext cx="720000" cy="720000"/>
          </a:xfrm>
          <a:prstGeom prst="rect">
            <a:avLst/>
          </a:prstGeom>
        </p:spPr>
      </p:pic>
      <p:pic>
        <p:nvPicPr>
          <p:cNvPr id="13" name="Grafik 12">
            <a:extLst>
              <a:ext uri="{FF2B5EF4-FFF2-40B4-BE49-F238E27FC236}">
                <a16:creationId xmlns:a16="http://schemas.microsoft.com/office/drawing/2014/main" id="{822DC323-59F4-9D4B-BD13-5B76952A983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95327" y="3971487"/>
            <a:ext cx="720000" cy="720000"/>
          </a:xfrm>
          <a:prstGeom prst="rect">
            <a:avLst/>
          </a:prstGeom>
        </p:spPr>
      </p:pic>
      <p:pic>
        <p:nvPicPr>
          <p:cNvPr id="14" name="Grafik 13">
            <a:extLst>
              <a:ext uri="{FF2B5EF4-FFF2-40B4-BE49-F238E27FC236}">
                <a16:creationId xmlns:a16="http://schemas.microsoft.com/office/drawing/2014/main" id="{08C241B8-C193-6F4C-83A1-2D5CF1187DB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95327" y="4905643"/>
            <a:ext cx="720000" cy="720000"/>
          </a:xfrm>
          <a:prstGeom prst="rect">
            <a:avLst/>
          </a:prstGeom>
        </p:spPr>
      </p:pic>
      <p:pic>
        <p:nvPicPr>
          <p:cNvPr id="15" name="Grafik 14">
            <a:extLst>
              <a:ext uri="{FF2B5EF4-FFF2-40B4-BE49-F238E27FC236}">
                <a16:creationId xmlns:a16="http://schemas.microsoft.com/office/drawing/2014/main" id="{7B69CF75-54FB-234D-8541-8281E0B381C9}"/>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95327" y="3037331"/>
            <a:ext cx="720000" cy="720000"/>
          </a:xfrm>
          <a:prstGeom prst="rect">
            <a:avLst/>
          </a:prstGeom>
        </p:spPr>
      </p:pic>
      <p:sp>
        <p:nvSpPr>
          <p:cNvPr id="18"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a:t>Our Services</a:t>
            </a:r>
          </a:p>
        </p:txBody>
      </p:sp>
      <p:sp>
        <p:nvSpPr>
          <p:cNvPr id="19" name="Untertitel 5">
            <a:extLst>
              <a:ext uri="{FF2B5EF4-FFF2-40B4-BE49-F238E27FC236}">
                <a16:creationId xmlns:a16="http://schemas.microsoft.com/office/drawing/2014/main" id="{7B65D0AE-803F-8249-ABF3-31A9369D4667}"/>
              </a:ext>
            </a:extLst>
          </p:cNvPr>
          <p:cNvSpPr txBox="1">
            <a:spLocks/>
          </p:cNvSpPr>
          <p:nvPr/>
        </p:nvSpPr>
        <p:spPr>
          <a:xfrm>
            <a:off x="673896" y="699295"/>
            <a:ext cx="9346404" cy="246062"/>
          </a:xfrm>
          <a:prstGeom prst="rect">
            <a:avLst/>
          </a:prstGeom>
        </p:spPr>
        <p:txBody>
          <a:bodyPr lIns="0" tIns="0" rIns="0" bIns="0"/>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en-US" sz="2000"/>
              <a:t>Division Commercial Vehicles</a:t>
            </a:r>
            <a:endParaRPr lang="de-DE" sz="2000" dirty="0"/>
          </a:p>
        </p:txBody>
      </p:sp>
    </p:spTree>
    <p:extLst>
      <p:ext uri="{BB962C8B-B14F-4D97-AF65-F5344CB8AC3E}">
        <p14:creationId xmlns:p14="http://schemas.microsoft.com/office/powerpoint/2010/main" val="254805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7B9B461-9C22-E745-BB2C-191EB1C9A6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60748"/>
            <a:ext cx="12191999" cy="5697252"/>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11" name="Freeform 4">
            <a:extLst>
              <a:ext uri="{FF2B5EF4-FFF2-40B4-BE49-F238E27FC236}">
                <a16:creationId xmlns:a16="http://schemas.microsoft.com/office/drawing/2014/main" id="{ADD5893C-62AB-2B44-9A1F-ED0EA6EE65A6}"/>
              </a:ext>
            </a:extLst>
          </p:cNvPr>
          <p:cNvSpPr>
            <a:spLocks noChangeArrowheads="1"/>
          </p:cNvSpPr>
          <p:nvPr/>
        </p:nvSpPr>
        <p:spPr bwMode="auto">
          <a:xfrm>
            <a:off x="-3917681" y="4720726"/>
            <a:ext cx="12114008" cy="1107920"/>
          </a:xfrm>
          <a:custGeom>
            <a:avLst/>
            <a:gdLst>
              <a:gd name="T0" fmla="*/ 0 w 19000"/>
              <a:gd name="T1" fmla="*/ 0 h 1742"/>
              <a:gd name="T2" fmla="*/ 66 w 19000"/>
              <a:gd name="T3" fmla="*/ 1330 h 1742"/>
              <a:gd name="T4" fmla="*/ 66 w 19000"/>
              <a:gd name="T5" fmla="*/ 1330 h 1742"/>
              <a:gd name="T6" fmla="*/ 72 w 19000"/>
              <a:gd name="T7" fmla="*/ 1372 h 1742"/>
              <a:gd name="T8" fmla="*/ 79 w 19000"/>
              <a:gd name="T9" fmla="*/ 1414 h 1742"/>
              <a:gd name="T10" fmla="*/ 90 w 19000"/>
              <a:gd name="T11" fmla="*/ 1457 h 1742"/>
              <a:gd name="T12" fmla="*/ 109 w 19000"/>
              <a:gd name="T13" fmla="*/ 1493 h 1742"/>
              <a:gd name="T14" fmla="*/ 126 w 19000"/>
              <a:gd name="T15" fmla="*/ 1529 h 1742"/>
              <a:gd name="T16" fmla="*/ 151 w 19000"/>
              <a:gd name="T17" fmla="*/ 1559 h 1742"/>
              <a:gd name="T18" fmla="*/ 175 w 19000"/>
              <a:gd name="T19" fmla="*/ 1596 h 1742"/>
              <a:gd name="T20" fmla="*/ 205 w 19000"/>
              <a:gd name="T21" fmla="*/ 1626 h 1742"/>
              <a:gd name="T22" fmla="*/ 235 w 19000"/>
              <a:gd name="T23" fmla="*/ 1650 h 1742"/>
              <a:gd name="T24" fmla="*/ 265 w 19000"/>
              <a:gd name="T25" fmla="*/ 1675 h 1742"/>
              <a:gd name="T26" fmla="*/ 302 w 19000"/>
              <a:gd name="T27" fmla="*/ 1692 h 1742"/>
              <a:gd name="T28" fmla="*/ 338 w 19000"/>
              <a:gd name="T29" fmla="*/ 1711 h 1742"/>
              <a:gd name="T30" fmla="*/ 374 w 19000"/>
              <a:gd name="T31" fmla="*/ 1723 h 1742"/>
              <a:gd name="T32" fmla="*/ 416 w 19000"/>
              <a:gd name="T33" fmla="*/ 1735 h 1742"/>
              <a:gd name="T34" fmla="*/ 458 w 19000"/>
              <a:gd name="T35" fmla="*/ 1741 h 1742"/>
              <a:gd name="T36" fmla="*/ 500 w 19000"/>
              <a:gd name="T37" fmla="*/ 1741 h 1742"/>
              <a:gd name="T38" fmla="*/ 18613 w 19000"/>
              <a:gd name="T39" fmla="*/ 1741 h 1742"/>
              <a:gd name="T40" fmla="*/ 18613 w 19000"/>
              <a:gd name="T41" fmla="*/ 1741 h 1742"/>
              <a:gd name="T42" fmla="*/ 18655 w 19000"/>
              <a:gd name="T43" fmla="*/ 1741 h 1742"/>
              <a:gd name="T44" fmla="*/ 18691 w 19000"/>
              <a:gd name="T45" fmla="*/ 1735 h 1742"/>
              <a:gd name="T46" fmla="*/ 18734 w 19000"/>
              <a:gd name="T47" fmla="*/ 1723 h 1742"/>
              <a:gd name="T48" fmla="*/ 18770 w 19000"/>
              <a:gd name="T49" fmla="*/ 1711 h 1742"/>
              <a:gd name="T50" fmla="*/ 18806 w 19000"/>
              <a:gd name="T51" fmla="*/ 1692 h 1742"/>
              <a:gd name="T52" fmla="*/ 18836 w 19000"/>
              <a:gd name="T53" fmla="*/ 1675 h 1742"/>
              <a:gd name="T54" fmla="*/ 18866 w 19000"/>
              <a:gd name="T55" fmla="*/ 1650 h 1742"/>
              <a:gd name="T56" fmla="*/ 18896 w 19000"/>
              <a:gd name="T57" fmla="*/ 1626 h 1742"/>
              <a:gd name="T58" fmla="*/ 18920 w 19000"/>
              <a:gd name="T59" fmla="*/ 1596 h 1742"/>
              <a:gd name="T60" fmla="*/ 18939 w 19000"/>
              <a:gd name="T61" fmla="*/ 1559 h 1742"/>
              <a:gd name="T62" fmla="*/ 18963 w 19000"/>
              <a:gd name="T63" fmla="*/ 1529 h 1742"/>
              <a:gd name="T64" fmla="*/ 18975 w 19000"/>
              <a:gd name="T65" fmla="*/ 1493 h 1742"/>
              <a:gd name="T66" fmla="*/ 18987 w 19000"/>
              <a:gd name="T67" fmla="*/ 1457 h 1742"/>
              <a:gd name="T68" fmla="*/ 18993 w 19000"/>
              <a:gd name="T69" fmla="*/ 1414 h 1742"/>
              <a:gd name="T70" fmla="*/ 18999 w 19000"/>
              <a:gd name="T71" fmla="*/ 1372 h 1742"/>
              <a:gd name="T72" fmla="*/ 18999 w 19000"/>
              <a:gd name="T73" fmla="*/ 1330 h 1742"/>
              <a:gd name="T74" fmla="*/ 18950 w 19000"/>
              <a:gd name="T75" fmla="*/ 411 h 1742"/>
              <a:gd name="T76" fmla="*/ 18950 w 19000"/>
              <a:gd name="T77" fmla="*/ 411 h 1742"/>
              <a:gd name="T78" fmla="*/ 18945 w 19000"/>
              <a:gd name="T79" fmla="*/ 369 h 1742"/>
              <a:gd name="T80" fmla="*/ 18939 w 19000"/>
              <a:gd name="T81" fmla="*/ 327 h 1742"/>
              <a:gd name="T82" fmla="*/ 18927 w 19000"/>
              <a:gd name="T83" fmla="*/ 290 h 1742"/>
              <a:gd name="T84" fmla="*/ 18909 w 19000"/>
              <a:gd name="T85" fmla="*/ 248 h 1742"/>
              <a:gd name="T86" fmla="*/ 18890 w 19000"/>
              <a:gd name="T87" fmla="*/ 212 h 1742"/>
              <a:gd name="T88" fmla="*/ 18866 w 19000"/>
              <a:gd name="T89" fmla="*/ 182 h 1742"/>
              <a:gd name="T90" fmla="*/ 18842 w 19000"/>
              <a:gd name="T91" fmla="*/ 151 h 1742"/>
              <a:gd name="T92" fmla="*/ 18818 w 19000"/>
              <a:gd name="T93" fmla="*/ 121 h 1742"/>
              <a:gd name="T94" fmla="*/ 18788 w 19000"/>
              <a:gd name="T95" fmla="*/ 91 h 1742"/>
              <a:gd name="T96" fmla="*/ 18752 w 19000"/>
              <a:gd name="T97" fmla="*/ 66 h 1742"/>
              <a:gd name="T98" fmla="*/ 18715 w 19000"/>
              <a:gd name="T99" fmla="*/ 49 h 1742"/>
              <a:gd name="T100" fmla="*/ 18679 w 19000"/>
              <a:gd name="T101" fmla="*/ 30 h 1742"/>
              <a:gd name="T102" fmla="*/ 18643 w 19000"/>
              <a:gd name="T103" fmla="*/ 18 h 1742"/>
              <a:gd name="T104" fmla="*/ 18601 w 19000"/>
              <a:gd name="T105" fmla="*/ 6 h 1742"/>
              <a:gd name="T106" fmla="*/ 18559 w 19000"/>
              <a:gd name="T107" fmla="*/ 0 h 1742"/>
              <a:gd name="T108" fmla="*/ 18516 w 19000"/>
              <a:gd name="T109" fmla="*/ 0 h 1742"/>
              <a:gd name="T110" fmla="*/ 0 w 19000"/>
              <a:gd name="T111" fmla="*/ 0 h 1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00" h="1742">
                <a:moveTo>
                  <a:pt x="0" y="0"/>
                </a:moveTo>
                <a:cubicBezTo>
                  <a:pt x="22" y="443"/>
                  <a:pt x="44" y="887"/>
                  <a:pt x="66" y="1330"/>
                </a:cubicBezTo>
                <a:lnTo>
                  <a:pt x="66" y="1330"/>
                </a:lnTo>
                <a:cubicBezTo>
                  <a:pt x="68" y="1344"/>
                  <a:pt x="70" y="1358"/>
                  <a:pt x="72" y="1372"/>
                </a:cubicBezTo>
                <a:cubicBezTo>
                  <a:pt x="74" y="1386"/>
                  <a:pt x="77" y="1400"/>
                  <a:pt x="79" y="1414"/>
                </a:cubicBezTo>
                <a:cubicBezTo>
                  <a:pt x="83" y="1429"/>
                  <a:pt x="86" y="1443"/>
                  <a:pt x="90" y="1457"/>
                </a:cubicBezTo>
                <a:cubicBezTo>
                  <a:pt x="96" y="1469"/>
                  <a:pt x="103" y="1481"/>
                  <a:pt x="109" y="1493"/>
                </a:cubicBezTo>
                <a:cubicBezTo>
                  <a:pt x="115" y="1505"/>
                  <a:pt x="120" y="1517"/>
                  <a:pt x="126" y="1529"/>
                </a:cubicBezTo>
                <a:cubicBezTo>
                  <a:pt x="134" y="1539"/>
                  <a:pt x="143" y="1549"/>
                  <a:pt x="151" y="1559"/>
                </a:cubicBezTo>
                <a:cubicBezTo>
                  <a:pt x="159" y="1571"/>
                  <a:pt x="167" y="1584"/>
                  <a:pt x="175" y="1596"/>
                </a:cubicBezTo>
                <a:cubicBezTo>
                  <a:pt x="185" y="1606"/>
                  <a:pt x="195" y="1616"/>
                  <a:pt x="205" y="1626"/>
                </a:cubicBezTo>
                <a:cubicBezTo>
                  <a:pt x="215" y="1634"/>
                  <a:pt x="225" y="1642"/>
                  <a:pt x="235" y="1650"/>
                </a:cubicBezTo>
                <a:cubicBezTo>
                  <a:pt x="245" y="1658"/>
                  <a:pt x="255" y="1667"/>
                  <a:pt x="265" y="1675"/>
                </a:cubicBezTo>
                <a:cubicBezTo>
                  <a:pt x="277" y="1681"/>
                  <a:pt x="290" y="1686"/>
                  <a:pt x="302" y="1692"/>
                </a:cubicBezTo>
                <a:cubicBezTo>
                  <a:pt x="314" y="1698"/>
                  <a:pt x="326" y="1705"/>
                  <a:pt x="338" y="1711"/>
                </a:cubicBezTo>
                <a:cubicBezTo>
                  <a:pt x="350" y="1715"/>
                  <a:pt x="362" y="1719"/>
                  <a:pt x="374" y="1723"/>
                </a:cubicBezTo>
                <a:cubicBezTo>
                  <a:pt x="388" y="1727"/>
                  <a:pt x="402" y="1731"/>
                  <a:pt x="416" y="1735"/>
                </a:cubicBezTo>
                <a:cubicBezTo>
                  <a:pt x="430" y="1737"/>
                  <a:pt x="444" y="1739"/>
                  <a:pt x="458" y="1741"/>
                </a:cubicBezTo>
                <a:cubicBezTo>
                  <a:pt x="472" y="1741"/>
                  <a:pt x="486" y="1741"/>
                  <a:pt x="500" y="1741"/>
                </a:cubicBezTo>
                <a:cubicBezTo>
                  <a:pt x="6538" y="1741"/>
                  <a:pt x="12575" y="1741"/>
                  <a:pt x="18613" y="1741"/>
                </a:cubicBezTo>
                <a:lnTo>
                  <a:pt x="18613" y="1741"/>
                </a:lnTo>
                <a:cubicBezTo>
                  <a:pt x="18627" y="1741"/>
                  <a:pt x="18641" y="1741"/>
                  <a:pt x="18655" y="1741"/>
                </a:cubicBezTo>
                <a:cubicBezTo>
                  <a:pt x="18667" y="1739"/>
                  <a:pt x="18679" y="1737"/>
                  <a:pt x="18691" y="1735"/>
                </a:cubicBezTo>
                <a:cubicBezTo>
                  <a:pt x="18705" y="1731"/>
                  <a:pt x="18720" y="1727"/>
                  <a:pt x="18734" y="1723"/>
                </a:cubicBezTo>
                <a:cubicBezTo>
                  <a:pt x="18746" y="1719"/>
                  <a:pt x="18758" y="1715"/>
                  <a:pt x="18770" y="1711"/>
                </a:cubicBezTo>
                <a:cubicBezTo>
                  <a:pt x="18782" y="1705"/>
                  <a:pt x="18794" y="1698"/>
                  <a:pt x="18806" y="1692"/>
                </a:cubicBezTo>
                <a:cubicBezTo>
                  <a:pt x="18816" y="1686"/>
                  <a:pt x="18826" y="1681"/>
                  <a:pt x="18836" y="1675"/>
                </a:cubicBezTo>
                <a:cubicBezTo>
                  <a:pt x="18846" y="1667"/>
                  <a:pt x="18856" y="1658"/>
                  <a:pt x="18866" y="1650"/>
                </a:cubicBezTo>
                <a:cubicBezTo>
                  <a:pt x="18876" y="1642"/>
                  <a:pt x="18886" y="1634"/>
                  <a:pt x="18896" y="1626"/>
                </a:cubicBezTo>
                <a:cubicBezTo>
                  <a:pt x="18904" y="1616"/>
                  <a:pt x="18912" y="1606"/>
                  <a:pt x="18920" y="1596"/>
                </a:cubicBezTo>
                <a:cubicBezTo>
                  <a:pt x="18926" y="1584"/>
                  <a:pt x="18933" y="1571"/>
                  <a:pt x="18939" y="1559"/>
                </a:cubicBezTo>
                <a:cubicBezTo>
                  <a:pt x="18947" y="1549"/>
                  <a:pt x="18955" y="1539"/>
                  <a:pt x="18963" y="1529"/>
                </a:cubicBezTo>
                <a:cubicBezTo>
                  <a:pt x="18967" y="1517"/>
                  <a:pt x="18971" y="1505"/>
                  <a:pt x="18975" y="1493"/>
                </a:cubicBezTo>
                <a:cubicBezTo>
                  <a:pt x="18979" y="1481"/>
                  <a:pt x="18983" y="1469"/>
                  <a:pt x="18987" y="1457"/>
                </a:cubicBezTo>
                <a:cubicBezTo>
                  <a:pt x="18989" y="1443"/>
                  <a:pt x="18991" y="1429"/>
                  <a:pt x="18993" y="1414"/>
                </a:cubicBezTo>
                <a:cubicBezTo>
                  <a:pt x="18995" y="1400"/>
                  <a:pt x="18997" y="1386"/>
                  <a:pt x="18999" y="1372"/>
                </a:cubicBezTo>
                <a:cubicBezTo>
                  <a:pt x="18999" y="1358"/>
                  <a:pt x="18999" y="1344"/>
                  <a:pt x="18999" y="1330"/>
                </a:cubicBezTo>
                <a:cubicBezTo>
                  <a:pt x="18983" y="1024"/>
                  <a:pt x="18966" y="717"/>
                  <a:pt x="18950" y="411"/>
                </a:cubicBezTo>
                <a:lnTo>
                  <a:pt x="18950" y="411"/>
                </a:lnTo>
                <a:cubicBezTo>
                  <a:pt x="18948" y="397"/>
                  <a:pt x="18947" y="383"/>
                  <a:pt x="18945" y="369"/>
                </a:cubicBezTo>
                <a:cubicBezTo>
                  <a:pt x="18943" y="355"/>
                  <a:pt x="18941" y="341"/>
                  <a:pt x="18939" y="327"/>
                </a:cubicBezTo>
                <a:cubicBezTo>
                  <a:pt x="18935" y="314"/>
                  <a:pt x="18931" y="302"/>
                  <a:pt x="18927" y="290"/>
                </a:cubicBezTo>
                <a:cubicBezTo>
                  <a:pt x="18921" y="276"/>
                  <a:pt x="18915" y="262"/>
                  <a:pt x="18909" y="248"/>
                </a:cubicBezTo>
                <a:cubicBezTo>
                  <a:pt x="18903" y="236"/>
                  <a:pt x="18896" y="224"/>
                  <a:pt x="18890" y="212"/>
                </a:cubicBezTo>
                <a:cubicBezTo>
                  <a:pt x="18882" y="202"/>
                  <a:pt x="18874" y="192"/>
                  <a:pt x="18866" y="182"/>
                </a:cubicBezTo>
                <a:cubicBezTo>
                  <a:pt x="18858" y="172"/>
                  <a:pt x="18850" y="161"/>
                  <a:pt x="18842" y="151"/>
                </a:cubicBezTo>
                <a:cubicBezTo>
                  <a:pt x="18834" y="141"/>
                  <a:pt x="18826" y="131"/>
                  <a:pt x="18818" y="121"/>
                </a:cubicBezTo>
                <a:cubicBezTo>
                  <a:pt x="18808" y="111"/>
                  <a:pt x="18798" y="101"/>
                  <a:pt x="18788" y="91"/>
                </a:cubicBezTo>
                <a:cubicBezTo>
                  <a:pt x="18776" y="83"/>
                  <a:pt x="18764" y="74"/>
                  <a:pt x="18752" y="66"/>
                </a:cubicBezTo>
                <a:cubicBezTo>
                  <a:pt x="18740" y="60"/>
                  <a:pt x="18727" y="55"/>
                  <a:pt x="18715" y="49"/>
                </a:cubicBezTo>
                <a:cubicBezTo>
                  <a:pt x="18703" y="43"/>
                  <a:pt x="18691" y="36"/>
                  <a:pt x="18679" y="30"/>
                </a:cubicBezTo>
                <a:cubicBezTo>
                  <a:pt x="18667" y="26"/>
                  <a:pt x="18655" y="22"/>
                  <a:pt x="18643" y="18"/>
                </a:cubicBezTo>
                <a:cubicBezTo>
                  <a:pt x="18629" y="14"/>
                  <a:pt x="18615" y="10"/>
                  <a:pt x="18601" y="6"/>
                </a:cubicBezTo>
                <a:cubicBezTo>
                  <a:pt x="18587" y="4"/>
                  <a:pt x="18573" y="2"/>
                  <a:pt x="18559" y="0"/>
                </a:cubicBezTo>
                <a:cubicBezTo>
                  <a:pt x="18545" y="0"/>
                  <a:pt x="18530" y="0"/>
                  <a:pt x="18516" y="0"/>
                </a:cubicBezTo>
                <a:cubicBezTo>
                  <a:pt x="12344" y="0"/>
                  <a:pt x="6172" y="0"/>
                  <a:pt x="0" y="0"/>
                </a:cubicBezTo>
              </a:path>
            </a:pathLst>
          </a:custGeom>
          <a:solidFill>
            <a:schemeClr val="accent1"/>
          </a:solidFill>
          <a:ln>
            <a:noFill/>
          </a:ln>
          <a:effectLst/>
        </p:spPr>
        <p:txBody>
          <a:bodyPr wrap="none" anchor="ctr"/>
          <a:lstStyle/>
          <a:p>
            <a:endParaRPr lang="de-DE" dirty="0"/>
          </a:p>
        </p:txBody>
      </p:sp>
      <p:sp>
        <p:nvSpPr>
          <p:cNvPr id="3" name="Textfeld 2">
            <a:extLst>
              <a:ext uri="{FF2B5EF4-FFF2-40B4-BE49-F238E27FC236}">
                <a16:creationId xmlns:a16="http://schemas.microsoft.com/office/drawing/2014/main" id="{834B8709-5662-9943-AA4E-4EC5D4A56817}"/>
              </a:ext>
            </a:extLst>
          </p:cNvPr>
          <p:cNvSpPr txBox="1"/>
          <p:nvPr/>
        </p:nvSpPr>
        <p:spPr bwMode="gray">
          <a:xfrm>
            <a:off x="695325" y="4889880"/>
            <a:ext cx="7634636" cy="809216"/>
          </a:xfrm>
          <a:prstGeom prst="rect">
            <a:avLst/>
          </a:prstGeom>
          <a:noFill/>
        </p:spPr>
        <p:txBody>
          <a:bodyPr wrap="square" lIns="0" tIns="0" rIns="0" bIns="0" rtlCol="0" anchor="ctr">
            <a:noAutofit/>
          </a:bodyPr>
          <a:lstStyle/>
          <a:p>
            <a:pPr>
              <a:lnSpc>
                <a:spcPct val="90000"/>
              </a:lnSpc>
            </a:pPr>
            <a:r>
              <a:rPr lang="en-US" sz="2800" b="1" dirty="0">
                <a:solidFill>
                  <a:schemeClr val="bg1"/>
                </a:solidFill>
                <a:latin typeface="+mj-lt"/>
              </a:rPr>
              <a:t>Division Commercial Vehicles</a:t>
            </a:r>
          </a:p>
          <a:p>
            <a:pPr>
              <a:lnSpc>
                <a:spcPct val="90000"/>
              </a:lnSpc>
            </a:pPr>
            <a:r>
              <a:rPr lang="en-US" sz="2800" dirty="0">
                <a:solidFill>
                  <a:schemeClr val="bg1"/>
                </a:solidFill>
                <a:latin typeface="+mj-lt"/>
              </a:rPr>
              <a:t>Products</a:t>
            </a:r>
          </a:p>
        </p:txBody>
      </p:sp>
    </p:spTree>
    <p:extLst>
      <p:ext uri="{BB962C8B-B14F-4D97-AF65-F5344CB8AC3E}">
        <p14:creationId xmlns:p14="http://schemas.microsoft.com/office/powerpoint/2010/main" val="4216283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451C4C6D-F179-6A41-811F-6B6F24952CBE}"/>
              </a:ext>
            </a:extLst>
          </p:cNvPr>
          <p:cNvSpPr>
            <a:spLocks noGrp="1"/>
          </p:cNvSpPr>
          <p:nvPr>
            <p:ph type="ftr" sz="quarter" idx="11"/>
          </p:nvPr>
        </p:nvSpPr>
        <p:spPr/>
        <p:txBody>
          <a:bodyPr/>
          <a:lstStyle/>
          <a:p>
            <a:r>
              <a:rPr lang="de-DE"/>
              <a:t>GRAMMER Division Commercial Vehicles</a:t>
            </a:r>
            <a:endParaRPr lang="de-DE" dirty="0"/>
          </a:p>
        </p:txBody>
      </p:sp>
      <p:sp>
        <p:nvSpPr>
          <p:cNvPr id="7" name="Foliennummernplatzhalter 6">
            <a:extLst>
              <a:ext uri="{FF2B5EF4-FFF2-40B4-BE49-F238E27FC236}">
                <a16:creationId xmlns:a16="http://schemas.microsoft.com/office/drawing/2014/main" id="{E49ED800-2168-374D-8D65-60B30978EA0C}"/>
              </a:ext>
            </a:extLst>
          </p:cNvPr>
          <p:cNvSpPr>
            <a:spLocks noGrp="1"/>
          </p:cNvSpPr>
          <p:nvPr>
            <p:ph type="sldNum" sz="quarter" idx="12"/>
          </p:nvPr>
        </p:nvSpPr>
        <p:spPr/>
        <p:txBody>
          <a:bodyPr/>
          <a:lstStyle/>
          <a:p>
            <a:fld id="{835253C1-6FB7-43D9-B87E-B4075112F502}" type="slidenum">
              <a:rPr lang="de-DE" smtClean="0"/>
              <a:pPr/>
              <a:t>28</a:t>
            </a:fld>
            <a:endParaRPr lang="de-DE" dirty="0"/>
          </a:p>
        </p:txBody>
      </p:sp>
      <p:sp>
        <p:nvSpPr>
          <p:cNvPr id="9"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a:t>Modular </a:t>
            </a:r>
            <a:r>
              <a:rPr lang="de-DE" dirty="0" err="1"/>
              <a:t>Structure</a:t>
            </a:r>
            <a:endParaRPr lang="de-DE" dirty="0"/>
          </a:p>
        </p:txBody>
      </p:sp>
      <p:sp>
        <p:nvSpPr>
          <p:cNvPr id="12" name="Untertitel 5">
            <a:extLst>
              <a:ext uri="{FF2B5EF4-FFF2-40B4-BE49-F238E27FC236}">
                <a16:creationId xmlns:a16="http://schemas.microsoft.com/office/drawing/2014/main" id="{7B65D0AE-803F-8249-ABF3-31A9369D4667}"/>
              </a:ext>
            </a:extLst>
          </p:cNvPr>
          <p:cNvSpPr txBox="1">
            <a:spLocks/>
          </p:cNvSpPr>
          <p:nvPr/>
        </p:nvSpPr>
        <p:spPr>
          <a:xfrm>
            <a:off x="673896" y="699295"/>
            <a:ext cx="9346404" cy="246062"/>
          </a:xfrm>
          <a:prstGeom prst="rect">
            <a:avLst/>
          </a:prstGeom>
        </p:spPr>
        <p:txBody>
          <a:bodyPr lIns="0" tIns="0" rIns="0" bIns="0"/>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Division Commercial </a:t>
            </a:r>
            <a:r>
              <a:rPr lang="de-DE" sz="2000" dirty="0" err="1"/>
              <a:t>Vehicles</a:t>
            </a:r>
            <a:endParaRPr lang="de-DE" sz="2000" dirty="0"/>
          </a:p>
        </p:txBody>
      </p:sp>
      <p:sp>
        <p:nvSpPr>
          <p:cNvPr id="2" name="Datumsplatzhalter 1"/>
          <p:cNvSpPr>
            <a:spLocks noGrp="1"/>
          </p:cNvSpPr>
          <p:nvPr>
            <p:ph type="dt" sz="half" idx="10"/>
          </p:nvPr>
        </p:nvSpPr>
        <p:spPr/>
        <p:txBody>
          <a:bodyPr/>
          <a:lstStyle/>
          <a:p>
            <a:r>
              <a:rPr lang="de-DE"/>
              <a:t>2021-11</a:t>
            </a:r>
          </a:p>
        </p:txBody>
      </p:sp>
      <p:sp>
        <p:nvSpPr>
          <p:cNvPr id="33" name="Abgerundetes Rechteck 16">
            <a:extLst>
              <a:ext uri="{FF2B5EF4-FFF2-40B4-BE49-F238E27FC236}">
                <a16:creationId xmlns:a16="http://schemas.microsoft.com/office/drawing/2014/main" id="{24707DDB-BE7C-4DD8-9333-FE3B20FF1AD3}"/>
              </a:ext>
            </a:extLst>
          </p:cNvPr>
          <p:cNvSpPr/>
          <p:nvPr/>
        </p:nvSpPr>
        <p:spPr bwMode="gray">
          <a:xfrm>
            <a:off x="695325" y="1449317"/>
            <a:ext cx="10801350" cy="575527"/>
          </a:xfrm>
          <a:prstGeom prst="roundRect">
            <a:avLst>
              <a:gd name="adj" fmla="val 227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180000" rtlCol="0" anchor="t"/>
          <a:lstStyle/>
          <a:p>
            <a:pPr algn="ctr">
              <a:lnSpc>
                <a:spcPct val="90000"/>
              </a:lnSpc>
            </a:pPr>
            <a:r>
              <a:rPr lang="de-DE" sz="2800" b="1" dirty="0">
                <a:latin typeface="+mj-lt"/>
              </a:rPr>
              <a:t>Off-Road </a:t>
            </a:r>
            <a:r>
              <a:rPr lang="de-DE" sz="2800" b="1" dirty="0" err="1">
                <a:latin typeface="+mj-lt"/>
              </a:rPr>
              <a:t>product</a:t>
            </a:r>
            <a:r>
              <a:rPr lang="de-DE" sz="2800" b="1" dirty="0">
                <a:latin typeface="+mj-lt"/>
              </a:rPr>
              <a:t> </a:t>
            </a:r>
            <a:r>
              <a:rPr lang="de-DE" sz="2800" b="1" dirty="0" err="1">
                <a:latin typeface="+mj-lt"/>
              </a:rPr>
              <a:t>family</a:t>
            </a:r>
            <a:endParaRPr lang="de-DE" sz="2800" b="1" dirty="0">
              <a:latin typeface="+mj-lt"/>
            </a:endParaRPr>
          </a:p>
        </p:txBody>
      </p:sp>
      <p:sp>
        <p:nvSpPr>
          <p:cNvPr id="35" name="Textplatzhalter 2">
            <a:extLst>
              <a:ext uri="{FF2B5EF4-FFF2-40B4-BE49-F238E27FC236}">
                <a16:creationId xmlns:a16="http://schemas.microsoft.com/office/drawing/2014/main" id="{FF83FF32-F706-49BE-8529-FF9C55650A3E}"/>
              </a:ext>
            </a:extLst>
          </p:cNvPr>
          <p:cNvSpPr txBox="1">
            <a:spLocks/>
          </p:cNvSpPr>
          <p:nvPr/>
        </p:nvSpPr>
        <p:spPr bwMode="gray">
          <a:xfrm>
            <a:off x="-1338864" y="2138427"/>
            <a:ext cx="5624794" cy="4170298"/>
          </a:xfrm>
          <a:custGeom>
            <a:avLst/>
            <a:gdLst>
              <a:gd name="connsiteX0" fmla="*/ 0 w 6096000"/>
              <a:gd name="connsiteY0" fmla="*/ 0 h 4258231"/>
              <a:gd name="connsiteX1" fmla="*/ 368301 w 6096000"/>
              <a:gd name="connsiteY1" fmla="*/ 0 h 4258231"/>
              <a:gd name="connsiteX2" fmla="*/ 5665553 w 6096000"/>
              <a:gd name="connsiteY2" fmla="*/ 0 h 4258231"/>
              <a:gd name="connsiteX3" fmla="*/ 5689800 w 6096000"/>
              <a:gd name="connsiteY3" fmla="*/ 5218 h 4258231"/>
              <a:gd name="connsiteX4" fmla="*/ 5714360 w 6096000"/>
              <a:gd name="connsiteY4" fmla="*/ 10744 h 4258231"/>
              <a:gd name="connsiteX5" fmla="*/ 5738614 w 6096000"/>
              <a:gd name="connsiteY5" fmla="*/ 18725 h 4258231"/>
              <a:gd name="connsiteX6" fmla="*/ 5760413 w 6096000"/>
              <a:gd name="connsiteY6" fmla="*/ 29777 h 4258231"/>
              <a:gd name="connsiteX7" fmla="*/ 5781904 w 6096000"/>
              <a:gd name="connsiteY7" fmla="*/ 40520 h 4258231"/>
              <a:gd name="connsiteX8" fmla="*/ 5800938 w 6096000"/>
              <a:gd name="connsiteY8" fmla="*/ 56791 h 4258231"/>
              <a:gd name="connsiteX9" fmla="*/ 5819973 w 6096000"/>
              <a:gd name="connsiteY9" fmla="*/ 70299 h 4258231"/>
              <a:gd name="connsiteX10" fmla="*/ 5836245 w 6096000"/>
              <a:gd name="connsiteY10" fmla="*/ 89332 h 4258231"/>
              <a:gd name="connsiteX11" fmla="*/ 5849753 w 6096000"/>
              <a:gd name="connsiteY11" fmla="*/ 108366 h 4258231"/>
              <a:gd name="connsiteX12" fmla="*/ 5863262 w 6096000"/>
              <a:gd name="connsiteY12" fmla="*/ 127091 h 4258231"/>
              <a:gd name="connsiteX13" fmla="*/ 5876770 w 6096000"/>
              <a:gd name="connsiteY13" fmla="*/ 148888 h 4258231"/>
              <a:gd name="connsiteX14" fmla="*/ 5884753 w 6096000"/>
              <a:gd name="connsiteY14" fmla="*/ 173141 h 4258231"/>
              <a:gd name="connsiteX15" fmla="*/ 5893042 w 6096000"/>
              <a:gd name="connsiteY15" fmla="*/ 194937 h 4258231"/>
              <a:gd name="connsiteX16" fmla="*/ 5898568 w 6096000"/>
              <a:gd name="connsiteY16" fmla="*/ 219188 h 4258231"/>
              <a:gd name="connsiteX17" fmla="*/ 5901025 w 6096000"/>
              <a:gd name="connsiteY17" fmla="*/ 246510 h 4258231"/>
              <a:gd name="connsiteX18" fmla="*/ 6096000 w 6096000"/>
              <a:gd name="connsiteY18" fmla="*/ 4006241 h 4258231"/>
              <a:gd name="connsiteX19" fmla="*/ 6096000 w 6096000"/>
              <a:gd name="connsiteY19" fmla="*/ 4061794 h 4258231"/>
              <a:gd name="connsiteX20" fmla="*/ 6090758 w 6096000"/>
              <a:gd name="connsiteY20" fmla="*/ 4085089 h 4258231"/>
              <a:gd name="connsiteX21" fmla="*/ 6082470 w 6096000"/>
              <a:gd name="connsiteY21" fmla="*/ 4106578 h 4258231"/>
              <a:gd name="connsiteX22" fmla="*/ 6074488 w 6096000"/>
              <a:gd name="connsiteY22" fmla="*/ 4128374 h 4258231"/>
              <a:gd name="connsiteX23" fmla="*/ 6063741 w 6096000"/>
              <a:gd name="connsiteY23" fmla="*/ 4149865 h 4258231"/>
              <a:gd name="connsiteX24" fmla="*/ 6050233 w 6096000"/>
              <a:gd name="connsiteY24" fmla="*/ 4168897 h 4258231"/>
              <a:gd name="connsiteX25" fmla="*/ 6033961 w 6096000"/>
              <a:gd name="connsiteY25" fmla="*/ 4185168 h 4258231"/>
              <a:gd name="connsiteX26" fmla="*/ 6017690 w 6096000"/>
              <a:gd name="connsiteY26" fmla="*/ 4201438 h 4258231"/>
              <a:gd name="connsiteX27" fmla="*/ 5998655 w 6096000"/>
              <a:gd name="connsiteY27" fmla="*/ 4214945 h 4258231"/>
              <a:gd name="connsiteX28" fmla="*/ 5979620 w 6096000"/>
              <a:gd name="connsiteY28" fmla="*/ 4228453 h 4258231"/>
              <a:gd name="connsiteX29" fmla="*/ 5958128 w 6096000"/>
              <a:gd name="connsiteY29" fmla="*/ 4239504 h 4258231"/>
              <a:gd name="connsiteX30" fmla="*/ 5936330 w 6096000"/>
              <a:gd name="connsiteY30" fmla="*/ 4247487 h 4258231"/>
              <a:gd name="connsiteX31" fmla="*/ 5914533 w 6096000"/>
              <a:gd name="connsiteY31" fmla="*/ 4253012 h 4258231"/>
              <a:gd name="connsiteX32" fmla="*/ 5890279 w 6096000"/>
              <a:gd name="connsiteY32" fmla="*/ 4255775 h 4258231"/>
              <a:gd name="connsiteX33" fmla="*/ 5863262 w 6096000"/>
              <a:gd name="connsiteY33" fmla="*/ 4258231 h 4258231"/>
              <a:gd name="connsiteX34" fmla="*/ 368301 w 6096000"/>
              <a:gd name="connsiteY34" fmla="*/ 4258231 h 4258231"/>
              <a:gd name="connsiteX35" fmla="*/ 0 w 6096000"/>
              <a:gd name="connsiteY35" fmla="*/ 4258231 h 42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00" h="4258231">
                <a:moveTo>
                  <a:pt x="0" y="0"/>
                </a:moveTo>
                <a:lnTo>
                  <a:pt x="368301" y="0"/>
                </a:lnTo>
                <a:lnTo>
                  <a:pt x="5665553" y="0"/>
                </a:lnTo>
                <a:lnTo>
                  <a:pt x="5689800" y="5218"/>
                </a:lnTo>
                <a:cubicBezTo>
                  <a:pt x="5698090" y="7059"/>
                  <a:pt x="5706072" y="8901"/>
                  <a:pt x="5714360" y="10744"/>
                </a:cubicBezTo>
                <a:cubicBezTo>
                  <a:pt x="5722343" y="13507"/>
                  <a:pt x="5730633" y="15962"/>
                  <a:pt x="5738614" y="18725"/>
                </a:cubicBezTo>
                <a:cubicBezTo>
                  <a:pt x="5745984" y="22408"/>
                  <a:pt x="5753045" y="26093"/>
                  <a:pt x="5760413" y="29777"/>
                </a:cubicBezTo>
                <a:cubicBezTo>
                  <a:pt x="5767474" y="33459"/>
                  <a:pt x="5774842" y="36838"/>
                  <a:pt x="5781904" y="40520"/>
                </a:cubicBezTo>
                <a:cubicBezTo>
                  <a:pt x="5788351" y="46048"/>
                  <a:pt x="5794491" y="51266"/>
                  <a:pt x="5800938" y="56791"/>
                </a:cubicBezTo>
                <a:cubicBezTo>
                  <a:pt x="5807387" y="61397"/>
                  <a:pt x="5813525" y="65695"/>
                  <a:pt x="5819973" y="70299"/>
                </a:cubicBezTo>
                <a:cubicBezTo>
                  <a:pt x="5825500" y="76746"/>
                  <a:pt x="5830718" y="82886"/>
                  <a:pt x="5836245" y="89332"/>
                </a:cubicBezTo>
                <a:cubicBezTo>
                  <a:pt x="5840851" y="95780"/>
                  <a:pt x="5845149" y="101919"/>
                  <a:pt x="5849753" y="108366"/>
                </a:cubicBezTo>
                <a:cubicBezTo>
                  <a:pt x="5854359" y="114505"/>
                  <a:pt x="5858656" y="120952"/>
                  <a:pt x="5863262" y="127091"/>
                </a:cubicBezTo>
                <a:cubicBezTo>
                  <a:pt x="5867867" y="134460"/>
                  <a:pt x="5872167" y="141521"/>
                  <a:pt x="5876770" y="148888"/>
                </a:cubicBezTo>
                <a:cubicBezTo>
                  <a:pt x="5879533" y="156870"/>
                  <a:pt x="5881990" y="165159"/>
                  <a:pt x="5884753" y="173141"/>
                </a:cubicBezTo>
                <a:cubicBezTo>
                  <a:pt x="5887516" y="180508"/>
                  <a:pt x="5890279" y="187569"/>
                  <a:pt x="5893042" y="194937"/>
                </a:cubicBezTo>
                <a:cubicBezTo>
                  <a:pt x="5894884" y="202917"/>
                  <a:pt x="5896727" y="211205"/>
                  <a:pt x="5898568" y="219188"/>
                </a:cubicBezTo>
                <a:cubicBezTo>
                  <a:pt x="5899490" y="228398"/>
                  <a:pt x="5900103" y="237300"/>
                  <a:pt x="5901025" y="246510"/>
                </a:cubicBezTo>
                <a:lnTo>
                  <a:pt x="6096000" y="4006241"/>
                </a:lnTo>
                <a:lnTo>
                  <a:pt x="6096000" y="4061794"/>
                </a:lnTo>
                <a:lnTo>
                  <a:pt x="6090758" y="4085089"/>
                </a:lnTo>
                <a:cubicBezTo>
                  <a:pt x="6087995" y="4092150"/>
                  <a:pt x="6085232" y="4099517"/>
                  <a:pt x="6082470" y="4106578"/>
                </a:cubicBezTo>
                <a:cubicBezTo>
                  <a:pt x="6079705" y="4113946"/>
                  <a:pt x="6077251" y="4121007"/>
                  <a:pt x="6074488" y="4128374"/>
                </a:cubicBezTo>
                <a:cubicBezTo>
                  <a:pt x="6070803" y="4135434"/>
                  <a:pt x="6067425" y="4142804"/>
                  <a:pt x="6063741" y="4149865"/>
                </a:cubicBezTo>
                <a:cubicBezTo>
                  <a:pt x="6059137" y="4156311"/>
                  <a:pt x="6054839" y="4162451"/>
                  <a:pt x="6050233" y="4168897"/>
                </a:cubicBezTo>
                <a:cubicBezTo>
                  <a:pt x="6044707" y="4174423"/>
                  <a:pt x="6039488" y="4179641"/>
                  <a:pt x="6033961" y="4185168"/>
                </a:cubicBezTo>
                <a:cubicBezTo>
                  <a:pt x="6028435" y="4190694"/>
                  <a:pt x="6023215" y="4195912"/>
                  <a:pt x="6017690" y="4201438"/>
                </a:cubicBezTo>
                <a:cubicBezTo>
                  <a:pt x="6011241" y="4206043"/>
                  <a:pt x="6005103" y="4210341"/>
                  <a:pt x="5998655" y="4214945"/>
                </a:cubicBezTo>
                <a:cubicBezTo>
                  <a:pt x="5992208" y="4219551"/>
                  <a:pt x="5986067" y="4223849"/>
                  <a:pt x="5979620" y="4228453"/>
                </a:cubicBezTo>
                <a:cubicBezTo>
                  <a:pt x="5972560" y="4232138"/>
                  <a:pt x="5965190" y="4235820"/>
                  <a:pt x="5958128" y="4239504"/>
                </a:cubicBezTo>
                <a:cubicBezTo>
                  <a:pt x="5950761" y="4242267"/>
                  <a:pt x="5943699" y="4244724"/>
                  <a:pt x="5936330" y="4247487"/>
                </a:cubicBezTo>
                <a:cubicBezTo>
                  <a:pt x="5928964" y="4249328"/>
                  <a:pt x="5921901" y="4251170"/>
                  <a:pt x="5914533" y="4253012"/>
                </a:cubicBezTo>
                <a:cubicBezTo>
                  <a:pt x="5906550" y="4253933"/>
                  <a:pt x="5898262" y="4254853"/>
                  <a:pt x="5890279" y="4255775"/>
                </a:cubicBezTo>
                <a:cubicBezTo>
                  <a:pt x="5881376" y="4256696"/>
                  <a:pt x="5872167" y="4257310"/>
                  <a:pt x="5863262" y="4258231"/>
                </a:cubicBezTo>
                <a:lnTo>
                  <a:pt x="368301" y="4258231"/>
                </a:lnTo>
                <a:lnTo>
                  <a:pt x="0" y="4258231"/>
                </a:lnTo>
                <a:close/>
              </a:path>
            </a:pathLst>
          </a:custGeom>
          <a:solidFill>
            <a:schemeClr val="bg1"/>
          </a:solidFill>
          <a:ln w="6350">
            <a:solidFill>
              <a:srgbClr val="005195"/>
            </a:solidFill>
          </a:ln>
        </p:spPr>
        <p:txBody>
          <a:bodyPr vert="horz" wrap="square" lIns="2016000" tIns="0" rIns="36000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pPr>
              <a:buClr>
                <a:schemeClr val="accent2"/>
              </a:buClr>
            </a:pPr>
            <a:r>
              <a:rPr lang="de-DE" sz="2800" b="1" dirty="0" err="1">
                <a:solidFill>
                  <a:schemeClr val="tx1">
                    <a:lumMod val="65000"/>
                    <a:lumOff val="35000"/>
                  </a:schemeClr>
                </a:solidFill>
              </a:rPr>
              <a:t>Diversity</a:t>
            </a:r>
            <a:r>
              <a:rPr lang="de-DE" sz="2800" b="1" dirty="0">
                <a:solidFill>
                  <a:schemeClr val="tx1">
                    <a:lumMod val="65000"/>
                    <a:lumOff val="35000"/>
                  </a:schemeClr>
                </a:solidFill>
              </a:rPr>
              <a:t> </a:t>
            </a:r>
            <a:r>
              <a:rPr lang="de-DE" sz="2800" b="1" dirty="0" err="1">
                <a:solidFill>
                  <a:schemeClr val="tx1">
                    <a:lumMod val="65000"/>
                    <a:lumOff val="35000"/>
                  </a:schemeClr>
                </a:solidFill>
              </a:rPr>
              <a:t>of</a:t>
            </a:r>
            <a:r>
              <a:rPr lang="de-DE" sz="2800" b="1" dirty="0">
                <a:solidFill>
                  <a:schemeClr val="tx1">
                    <a:lumMod val="65000"/>
                    <a:lumOff val="35000"/>
                  </a:schemeClr>
                </a:solidFill>
              </a:rPr>
              <a:t> Options:</a:t>
            </a:r>
          </a:p>
          <a:p>
            <a:pPr marL="342900" indent="-342900">
              <a:spcBef>
                <a:spcPts val="1200"/>
              </a:spcBef>
              <a:buClr>
                <a:schemeClr val="accent2"/>
              </a:buClr>
              <a:buFont typeface="Arial" panose="020B0604020202020204" pitchFamily="34" charset="0"/>
              <a:buChar char="•"/>
            </a:pPr>
            <a:r>
              <a:rPr lang="en-US" dirty="0"/>
              <a:t>Seat covers</a:t>
            </a:r>
          </a:p>
          <a:p>
            <a:pPr marL="342900" indent="-342900">
              <a:buClr>
                <a:schemeClr val="accent2"/>
              </a:buClr>
              <a:buFont typeface="Arial" panose="020B0604020202020204" pitchFamily="34" charset="0"/>
              <a:buChar char="•"/>
            </a:pPr>
            <a:r>
              <a:rPr lang="en-US" dirty="0"/>
              <a:t>Armrests</a:t>
            </a:r>
          </a:p>
          <a:p>
            <a:pPr marL="342900" indent="-342900">
              <a:buClr>
                <a:schemeClr val="accent2"/>
              </a:buClr>
              <a:buFont typeface="Arial" panose="020B0604020202020204" pitchFamily="34" charset="0"/>
              <a:buChar char="•"/>
            </a:pPr>
            <a:r>
              <a:rPr lang="en-US" dirty="0"/>
              <a:t>Backrest extension</a:t>
            </a:r>
          </a:p>
          <a:p>
            <a:pPr marL="342900" indent="-342900">
              <a:buClr>
                <a:schemeClr val="accent2"/>
              </a:buClr>
              <a:buFont typeface="Arial" panose="020B0604020202020204" pitchFamily="34" charset="0"/>
              <a:buChar char="•"/>
            </a:pPr>
            <a:r>
              <a:rPr lang="en-US" dirty="0"/>
              <a:t>Heating systems</a:t>
            </a:r>
          </a:p>
          <a:p>
            <a:pPr marL="342900" indent="-342900">
              <a:buClr>
                <a:schemeClr val="accent2"/>
              </a:buClr>
              <a:buFont typeface="Arial" panose="020B0604020202020204" pitchFamily="34" charset="0"/>
              <a:buChar char="•"/>
            </a:pPr>
            <a:r>
              <a:rPr lang="en-US" dirty="0"/>
              <a:t>Climate control	</a:t>
            </a:r>
          </a:p>
          <a:p>
            <a:pPr marL="342900" indent="-342900">
              <a:buClr>
                <a:schemeClr val="accent2"/>
              </a:buClr>
              <a:buFont typeface="Arial" panose="020B0604020202020204" pitchFamily="34" charset="0"/>
              <a:buChar char="•"/>
            </a:pPr>
            <a:r>
              <a:rPr lang="en-US" dirty="0"/>
              <a:t>Swivel adapter</a:t>
            </a:r>
          </a:p>
          <a:p>
            <a:pPr marL="342900" indent="-342900">
              <a:buClr>
                <a:schemeClr val="accent2"/>
              </a:buClr>
              <a:buFont typeface="Arial" panose="020B0604020202020204" pitchFamily="34" charset="0"/>
              <a:buChar char="•"/>
            </a:pPr>
            <a:r>
              <a:rPr lang="en-US" dirty="0"/>
              <a:t>etc.</a:t>
            </a:r>
          </a:p>
          <a:p>
            <a:pPr>
              <a:spcBef>
                <a:spcPts val="1000"/>
              </a:spcBef>
              <a:buClr>
                <a:schemeClr val="accent2"/>
              </a:buClr>
              <a:tabLst>
                <a:tab pos="447675" algn="l"/>
              </a:tabLst>
            </a:pPr>
            <a:r>
              <a:rPr lang="en-US" b="1" dirty="0">
                <a:sym typeface="Wingdings" panose="05000000000000000000" pitchFamily="2" charset="2"/>
              </a:rPr>
              <a:t> 	The right seat for </a:t>
            </a:r>
            <a:br>
              <a:rPr lang="en-US" b="1" dirty="0">
                <a:sym typeface="Wingdings" panose="05000000000000000000" pitchFamily="2" charset="2"/>
              </a:rPr>
            </a:br>
            <a:r>
              <a:rPr lang="en-US" b="1" dirty="0">
                <a:sym typeface="Wingdings" panose="05000000000000000000" pitchFamily="2" charset="2"/>
              </a:rPr>
              <a:t>	every application</a:t>
            </a:r>
            <a:endParaRPr lang="en-US" b="1" dirty="0"/>
          </a:p>
        </p:txBody>
      </p:sp>
      <p:sp>
        <p:nvSpPr>
          <p:cNvPr id="36" name="Rechteck 35">
            <a:extLst>
              <a:ext uri="{FF2B5EF4-FFF2-40B4-BE49-F238E27FC236}">
                <a16:creationId xmlns:a16="http://schemas.microsoft.com/office/drawing/2014/main" id="{75E628AA-288E-462B-9A52-7A27F446664F}"/>
              </a:ext>
            </a:extLst>
          </p:cNvPr>
          <p:cNvSpPr/>
          <p:nvPr/>
        </p:nvSpPr>
        <p:spPr>
          <a:xfrm>
            <a:off x="8756084" y="3723383"/>
            <a:ext cx="2832711" cy="1606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cap="all" dirty="0" err="1">
                <a:solidFill>
                  <a:schemeClr val="accent2"/>
                </a:solidFill>
              </a:rPr>
              <a:t>Seattop</a:t>
            </a:r>
            <a:endParaRPr lang="de-DE" b="1" cap="all" dirty="0">
              <a:solidFill>
                <a:schemeClr val="accent2"/>
              </a:solidFill>
            </a:endParaRPr>
          </a:p>
        </p:txBody>
      </p:sp>
      <p:sp>
        <p:nvSpPr>
          <p:cNvPr id="37" name="Rechteck 36">
            <a:extLst>
              <a:ext uri="{FF2B5EF4-FFF2-40B4-BE49-F238E27FC236}">
                <a16:creationId xmlns:a16="http://schemas.microsoft.com/office/drawing/2014/main" id="{DEA01653-2342-4041-9D43-257A36F3478E}"/>
              </a:ext>
            </a:extLst>
          </p:cNvPr>
          <p:cNvSpPr/>
          <p:nvPr/>
        </p:nvSpPr>
        <p:spPr>
          <a:xfrm>
            <a:off x="4818491" y="3723383"/>
            <a:ext cx="2832711" cy="1606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cap="all" dirty="0" err="1">
                <a:solidFill>
                  <a:schemeClr val="accent2"/>
                </a:solidFill>
              </a:rPr>
              <a:t>Seattop</a:t>
            </a:r>
            <a:endParaRPr lang="de-DE" b="1" cap="all" dirty="0">
              <a:solidFill>
                <a:schemeClr val="accent2"/>
              </a:solidFill>
            </a:endParaRPr>
          </a:p>
        </p:txBody>
      </p:sp>
      <p:sp>
        <p:nvSpPr>
          <p:cNvPr id="38" name="Rechteck 37">
            <a:extLst>
              <a:ext uri="{FF2B5EF4-FFF2-40B4-BE49-F238E27FC236}">
                <a16:creationId xmlns:a16="http://schemas.microsoft.com/office/drawing/2014/main" id="{053CDBFB-852E-49E4-9E22-3A02C35A0324}"/>
              </a:ext>
            </a:extLst>
          </p:cNvPr>
          <p:cNvSpPr/>
          <p:nvPr/>
        </p:nvSpPr>
        <p:spPr>
          <a:xfrm>
            <a:off x="4818490" y="5645073"/>
            <a:ext cx="2832711" cy="1014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cap="all" dirty="0">
                <a:solidFill>
                  <a:schemeClr val="accent2"/>
                </a:solidFill>
              </a:rPr>
              <a:t>Suspension</a:t>
            </a:r>
          </a:p>
        </p:txBody>
      </p:sp>
      <p:sp>
        <p:nvSpPr>
          <p:cNvPr id="39" name="Rechteck 38">
            <a:extLst>
              <a:ext uri="{FF2B5EF4-FFF2-40B4-BE49-F238E27FC236}">
                <a16:creationId xmlns:a16="http://schemas.microsoft.com/office/drawing/2014/main" id="{DAD9FF50-EAEF-47C8-B57C-DA633969BCA2}"/>
              </a:ext>
            </a:extLst>
          </p:cNvPr>
          <p:cNvSpPr/>
          <p:nvPr/>
        </p:nvSpPr>
        <p:spPr>
          <a:xfrm>
            <a:off x="4179837" y="2392605"/>
            <a:ext cx="2832711" cy="1014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b="1" dirty="0">
                <a:solidFill>
                  <a:schemeClr val="accent2"/>
                </a:solidFill>
              </a:rPr>
              <a:t>MFA</a:t>
            </a:r>
          </a:p>
        </p:txBody>
      </p:sp>
      <p:pic>
        <p:nvPicPr>
          <p:cNvPr id="40" name="Picture 2">
            <a:extLst>
              <a:ext uri="{FF2B5EF4-FFF2-40B4-BE49-F238E27FC236}">
                <a16:creationId xmlns:a16="http://schemas.microsoft.com/office/drawing/2014/main" id="{EF4A821C-889B-4939-8794-A5B265EE5A8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79418" y="2395483"/>
            <a:ext cx="1008311" cy="1055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Rechteck 40">
            <a:extLst>
              <a:ext uri="{FF2B5EF4-FFF2-40B4-BE49-F238E27FC236}">
                <a16:creationId xmlns:a16="http://schemas.microsoft.com/office/drawing/2014/main" id="{E97500F4-19EA-410F-9C18-8203AE62E35F}"/>
              </a:ext>
            </a:extLst>
          </p:cNvPr>
          <p:cNvSpPr/>
          <p:nvPr/>
        </p:nvSpPr>
        <p:spPr>
          <a:xfrm>
            <a:off x="8756084" y="5645073"/>
            <a:ext cx="2832711" cy="1014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cap="all" dirty="0">
                <a:solidFill>
                  <a:schemeClr val="accent2"/>
                </a:solidFill>
              </a:rPr>
              <a:t>Suspension</a:t>
            </a:r>
          </a:p>
        </p:txBody>
      </p:sp>
      <p:sp>
        <p:nvSpPr>
          <p:cNvPr id="42" name="Rechteck 41">
            <a:extLst>
              <a:ext uri="{FF2B5EF4-FFF2-40B4-BE49-F238E27FC236}">
                <a16:creationId xmlns:a16="http://schemas.microsoft.com/office/drawing/2014/main" id="{DC3DFA29-62E6-4C2B-8434-22D1E2A4F1C2}"/>
              </a:ext>
            </a:extLst>
          </p:cNvPr>
          <p:cNvSpPr/>
          <p:nvPr/>
        </p:nvSpPr>
        <p:spPr>
          <a:xfrm>
            <a:off x="8317153" y="2392605"/>
            <a:ext cx="2832711" cy="1014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b="1" dirty="0">
                <a:solidFill>
                  <a:schemeClr val="accent2"/>
                </a:solidFill>
              </a:rPr>
              <a:t>MFA</a:t>
            </a:r>
          </a:p>
        </p:txBody>
      </p:sp>
      <p:pic>
        <p:nvPicPr>
          <p:cNvPr id="43" name="Picture 10">
            <a:extLst>
              <a:ext uri="{FF2B5EF4-FFF2-40B4-BE49-F238E27FC236}">
                <a16:creationId xmlns:a16="http://schemas.microsoft.com/office/drawing/2014/main" id="{5B4EF8E2-4560-45F5-ABD3-24E60639DB7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55176" y="2297190"/>
            <a:ext cx="1140789" cy="101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Gerader Verbinder 43">
            <a:extLst>
              <a:ext uri="{FF2B5EF4-FFF2-40B4-BE49-F238E27FC236}">
                <a16:creationId xmlns:a16="http://schemas.microsoft.com/office/drawing/2014/main" id="{7ADB6172-1913-40F9-B101-9B2767526EE4}"/>
              </a:ext>
            </a:extLst>
          </p:cNvPr>
          <p:cNvCxnSpPr>
            <a:cxnSpLocks/>
          </p:cNvCxnSpPr>
          <p:nvPr/>
        </p:nvCxnSpPr>
        <p:spPr>
          <a:xfrm flipH="1">
            <a:off x="7541061" y="5158168"/>
            <a:ext cx="1997532" cy="74273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0A42E140-CC46-4049-8D71-DD1703707FF8}"/>
              </a:ext>
            </a:extLst>
          </p:cNvPr>
          <p:cNvCxnSpPr>
            <a:cxnSpLocks/>
          </p:cNvCxnSpPr>
          <p:nvPr/>
        </p:nvCxnSpPr>
        <p:spPr>
          <a:xfrm flipH="1">
            <a:off x="8945183" y="5297105"/>
            <a:ext cx="433419" cy="51246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13A58B11-A91A-4E97-B8A0-71B74169CA98}"/>
              </a:ext>
            </a:extLst>
          </p:cNvPr>
          <p:cNvCxnSpPr>
            <a:cxnSpLocks/>
          </p:cNvCxnSpPr>
          <p:nvPr/>
        </p:nvCxnSpPr>
        <p:spPr>
          <a:xfrm>
            <a:off x="7255551" y="5093712"/>
            <a:ext cx="1584230" cy="62112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42545BDE-C9C3-4A07-82D4-B15CBC126F69}"/>
              </a:ext>
            </a:extLst>
          </p:cNvPr>
          <p:cNvCxnSpPr>
            <a:cxnSpLocks/>
          </p:cNvCxnSpPr>
          <p:nvPr/>
        </p:nvCxnSpPr>
        <p:spPr>
          <a:xfrm>
            <a:off x="7276000" y="3331302"/>
            <a:ext cx="124271" cy="51396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F5267CB8-54A3-4FC5-ACF2-DE86CA9F0089}"/>
              </a:ext>
            </a:extLst>
          </p:cNvPr>
          <p:cNvCxnSpPr>
            <a:cxnSpLocks/>
          </p:cNvCxnSpPr>
          <p:nvPr/>
        </p:nvCxnSpPr>
        <p:spPr>
          <a:xfrm>
            <a:off x="7497923" y="3355992"/>
            <a:ext cx="1463510" cy="5293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93BC6CBB-BF4C-47BE-9A7D-B0893336CB37}"/>
              </a:ext>
            </a:extLst>
          </p:cNvPr>
          <p:cNvCxnSpPr>
            <a:cxnSpLocks/>
          </p:cNvCxnSpPr>
          <p:nvPr/>
        </p:nvCxnSpPr>
        <p:spPr>
          <a:xfrm flipH="1">
            <a:off x="9091823" y="3482553"/>
            <a:ext cx="23316" cy="4072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B2B9A2EE-DB74-4347-A598-F9AB4B8F2679}"/>
              </a:ext>
            </a:extLst>
          </p:cNvPr>
          <p:cNvCxnSpPr>
            <a:cxnSpLocks/>
          </p:cNvCxnSpPr>
          <p:nvPr/>
        </p:nvCxnSpPr>
        <p:spPr>
          <a:xfrm flipH="1">
            <a:off x="7497923" y="3384869"/>
            <a:ext cx="1398597" cy="523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1" name="Picture 2">
            <a:extLst>
              <a:ext uri="{FF2B5EF4-FFF2-40B4-BE49-F238E27FC236}">
                <a16:creationId xmlns:a16="http://schemas.microsoft.com/office/drawing/2014/main" id="{868DD7C6-2C91-4107-B50E-FEFD6A346E01}"/>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0" b="99091" l="0" r="100000">
                        <a14:backgroundMark x1="8333" y1="70909" x2="8333" y2="70909"/>
                        <a14:backgroundMark x1="91667" y1="80000" x2="91667" y2="80000"/>
                      </a14:backgroundRemoval>
                    </a14:imgEffect>
                  </a14:imgLayer>
                </a14:imgProps>
              </a:ext>
              <a:ext uri="{28A0092B-C50C-407E-A947-70E740481C1C}">
                <a14:useLocalDpi xmlns:a14="http://schemas.microsoft.com/office/drawing/2010/main"/>
              </a:ext>
            </a:extLst>
          </a:blip>
          <a:srcRect/>
          <a:stretch/>
        </p:blipFill>
        <p:spPr bwMode="auto">
          <a:xfrm>
            <a:off x="9944664" y="5457772"/>
            <a:ext cx="1238060" cy="627521"/>
          </a:xfrm>
          <a:prstGeom prst="rect">
            <a:avLst/>
          </a:prstGeom>
          <a:noFill/>
          <a:ln>
            <a:noFill/>
          </a:ln>
        </p:spPr>
      </p:pic>
      <p:pic>
        <p:nvPicPr>
          <p:cNvPr id="52" name="Bild 5">
            <a:extLst>
              <a:ext uri="{FF2B5EF4-FFF2-40B4-BE49-F238E27FC236}">
                <a16:creationId xmlns:a16="http://schemas.microsoft.com/office/drawing/2014/main" id="{95B6A7BF-E076-44FD-9A06-63F1CFB47B4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5573043" y="5483318"/>
            <a:ext cx="1647537" cy="6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2">
            <a:extLst>
              <a:ext uri="{FF2B5EF4-FFF2-40B4-BE49-F238E27FC236}">
                <a16:creationId xmlns:a16="http://schemas.microsoft.com/office/drawing/2014/main" id="{E36739E2-154B-42BB-8712-5B4E74DD3CFB}"/>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ackgroundRemoval t="0" b="100000" l="0" r="100000">
                        <a14:backgroundMark x1="13426" y1="31797" x2="13426" y2="31797"/>
                        <a14:backgroundMark x1="93056" y1="37327" x2="93056" y2="37327"/>
                      </a14:backgroundRemoval>
                    </a14:imgEffect>
                  </a14:imgLayer>
                </a14:imgProps>
              </a:ext>
              <a:ext uri="{28A0092B-C50C-407E-A947-70E740481C1C}">
                <a14:useLocalDpi xmlns:a14="http://schemas.microsoft.com/office/drawing/2010/main"/>
              </a:ext>
            </a:extLst>
          </a:blip>
          <a:srcRect/>
          <a:stretch/>
        </p:blipFill>
        <p:spPr bwMode="auto">
          <a:xfrm>
            <a:off x="5905165" y="3970849"/>
            <a:ext cx="1350386" cy="1355999"/>
          </a:xfrm>
          <a:prstGeom prst="rect">
            <a:avLst/>
          </a:prstGeom>
          <a:noFill/>
          <a:ln>
            <a:noFill/>
          </a:ln>
        </p:spPr>
      </p:pic>
      <p:pic>
        <p:nvPicPr>
          <p:cNvPr id="54" name="Bild 15">
            <a:extLst>
              <a:ext uri="{FF2B5EF4-FFF2-40B4-BE49-F238E27FC236}">
                <a16:creationId xmlns:a16="http://schemas.microsoft.com/office/drawing/2014/main" id="{3594EECD-10F4-4577-A03B-BAE5E3101730}"/>
              </a:ext>
            </a:extLst>
          </p:cNvPr>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69480" y="5144838"/>
            <a:ext cx="2653602" cy="58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Bild 15">
            <a:extLst>
              <a:ext uri="{FF2B5EF4-FFF2-40B4-BE49-F238E27FC236}">
                <a16:creationId xmlns:a16="http://schemas.microsoft.com/office/drawing/2014/main" id="{09952316-D4A2-48E6-9694-35B37C1EDFB5}"/>
              </a:ext>
            </a:extLst>
          </p:cNvPr>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9368804" y="5146908"/>
            <a:ext cx="2760127" cy="55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fik 55">
            <a:extLst>
              <a:ext uri="{FF2B5EF4-FFF2-40B4-BE49-F238E27FC236}">
                <a16:creationId xmlns:a16="http://schemas.microsoft.com/office/drawing/2014/main" id="{EE81C405-3D09-4EFD-95FC-54ABE30E78F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20757" y="3723404"/>
            <a:ext cx="1485874" cy="1606312"/>
          </a:xfrm>
          <a:prstGeom prst="rect">
            <a:avLst/>
          </a:prstGeom>
        </p:spPr>
      </p:pic>
      <p:cxnSp>
        <p:nvCxnSpPr>
          <p:cNvPr id="57" name="Gerader Verbinder 56">
            <a:extLst>
              <a:ext uri="{FF2B5EF4-FFF2-40B4-BE49-F238E27FC236}">
                <a16:creationId xmlns:a16="http://schemas.microsoft.com/office/drawing/2014/main" id="{FC512145-9469-40E9-AD56-435DE11DB57D}"/>
              </a:ext>
            </a:extLst>
          </p:cNvPr>
          <p:cNvCxnSpPr>
            <a:cxnSpLocks/>
          </p:cNvCxnSpPr>
          <p:nvPr/>
        </p:nvCxnSpPr>
        <p:spPr>
          <a:xfrm>
            <a:off x="7497923" y="5242100"/>
            <a:ext cx="0" cy="53267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28834292-50B1-4BF1-B167-6A29380431E6}"/>
              </a:ext>
            </a:extLst>
          </p:cNvPr>
          <p:cNvCxnSpPr>
            <a:cxnSpLocks/>
          </p:cNvCxnSpPr>
          <p:nvPr/>
        </p:nvCxnSpPr>
        <p:spPr>
          <a:xfrm flipV="1">
            <a:off x="5572939" y="5420188"/>
            <a:ext cx="1712363" cy="47437"/>
          </a:xfrm>
          <a:prstGeom prst="line">
            <a:avLst/>
          </a:prstGeom>
          <a:ln w="317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AD69FA5A-C24D-493D-B149-FB80A9E7F30C}"/>
              </a:ext>
            </a:extLst>
          </p:cNvPr>
          <p:cNvCxnSpPr>
            <a:cxnSpLocks/>
          </p:cNvCxnSpPr>
          <p:nvPr/>
        </p:nvCxnSpPr>
        <p:spPr>
          <a:xfrm flipV="1">
            <a:off x="9704710" y="5420189"/>
            <a:ext cx="1886677" cy="37583"/>
          </a:xfrm>
          <a:prstGeom prst="line">
            <a:avLst/>
          </a:prstGeom>
          <a:ln w="317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54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451C4C6D-F179-6A41-811F-6B6F24952CBE}"/>
              </a:ext>
            </a:extLst>
          </p:cNvPr>
          <p:cNvSpPr>
            <a:spLocks noGrp="1"/>
          </p:cNvSpPr>
          <p:nvPr>
            <p:ph type="ftr" sz="quarter" idx="11"/>
          </p:nvPr>
        </p:nvSpPr>
        <p:spPr/>
        <p:txBody>
          <a:bodyPr/>
          <a:lstStyle/>
          <a:p>
            <a:r>
              <a:rPr lang="de-DE"/>
              <a:t>GRAMMER Division Commercial Vehicles</a:t>
            </a:r>
            <a:endParaRPr lang="de-DE" dirty="0"/>
          </a:p>
        </p:txBody>
      </p:sp>
      <p:sp>
        <p:nvSpPr>
          <p:cNvPr id="9"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err="1"/>
              <a:t>Product</a:t>
            </a:r>
            <a:r>
              <a:rPr lang="de-DE" dirty="0"/>
              <a:t> Portfolio Offroad</a:t>
            </a:r>
          </a:p>
        </p:txBody>
      </p:sp>
      <p:sp>
        <p:nvSpPr>
          <p:cNvPr id="12" name="Untertitel 5">
            <a:extLst>
              <a:ext uri="{FF2B5EF4-FFF2-40B4-BE49-F238E27FC236}">
                <a16:creationId xmlns:a16="http://schemas.microsoft.com/office/drawing/2014/main" id="{7B65D0AE-803F-8249-ABF3-31A9369D4667}"/>
              </a:ext>
            </a:extLst>
          </p:cNvPr>
          <p:cNvSpPr txBox="1">
            <a:spLocks/>
          </p:cNvSpPr>
          <p:nvPr/>
        </p:nvSpPr>
        <p:spPr>
          <a:xfrm>
            <a:off x="673896" y="699295"/>
            <a:ext cx="9346404" cy="246062"/>
          </a:xfrm>
          <a:prstGeom prst="rect">
            <a:avLst/>
          </a:prstGeom>
        </p:spPr>
        <p:txBody>
          <a:bodyPr lIns="0" tIns="0" rIns="0" bIns="0"/>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Division Commercial </a:t>
            </a:r>
            <a:r>
              <a:rPr lang="de-DE" sz="2000" dirty="0" err="1"/>
              <a:t>Vehicles</a:t>
            </a:r>
            <a:endParaRPr lang="de-DE" sz="2000" dirty="0"/>
          </a:p>
        </p:txBody>
      </p:sp>
      <p:sp>
        <p:nvSpPr>
          <p:cNvPr id="2" name="Datumsplatzhalter 1"/>
          <p:cNvSpPr>
            <a:spLocks noGrp="1"/>
          </p:cNvSpPr>
          <p:nvPr>
            <p:ph type="dt" sz="half" idx="10"/>
          </p:nvPr>
        </p:nvSpPr>
        <p:spPr/>
        <p:txBody>
          <a:bodyPr/>
          <a:lstStyle/>
          <a:p>
            <a:r>
              <a:rPr lang="de-DE"/>
              <a:t>2021-11</a:t>
            </a:r>
          </a:p>
        </p:txBody>
      </p:sp>
      <p:sp>
        <p:nvSpPr>
          <p:cNvPr id="33" name="Abgerundetes Rechteck 16">
            <a:extLst>
              <a:ext uri="{FF2B5EF4-FFF2-40B4-BE49-F238E27FC236}">
                <a16:creationId xmlns:a16="http://schemas.microsoft.com/office/drawing/2014/main" id="{24707DDB-BE7C-4DD8-9333-FE3B20FF1AD3}"/>
              </a:ext>
            </a:extLst>
          </p:cNvPr>
          <p:cNvSpPr/>
          <p:nvPr/>
        </p:nvSpPr>
        <p:spPr bwMode="gray">
          <a:xfrm>
            <a:off x="695325" y="1449317"/>
            <a:ext cx="10801350" cy="2051691"/>
          </a:xfrm>
          <a:prstGeom prst="roundRect">
            <a:avLst>
              <a:gd name="adj" fmla="val 84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180000" rtlCol="0" anchor="t"/>
          <a:lstStyle/>
          <a:p>
            <a:pPr algn="ctr">
              <a:lnSpc>
                <a:spcPct val="90000"/>
              </a:lnSpc>
            </a:pPr>
            <a:r>
              <a:rPr lang="de-DE" sz="2800" b="1" dirty="0">
                <a:latin typeface="+mj-lt"/>
              </a:rPr>
              <a:t>Offroad </a:t>
            </a:r>
            <a:r>
              <a:rPr lang="de-DE" sz="2800" b="1" dirty="0" err="1">
                <a:latin typeface="+mj-lt"/>
              </a:rPr>
              <a:t>product</a:t>
            </a:r>
            <a:r>
              <a:rPr lang="de-DE" sz="2800" b="1" dirty="0">
                <a:latin typeface="+mj-lt"/>
              </a:rPr>
              <a:t> </a:t>
            </a:r>
            <a:r>
              <a:rPr lang="de-DE" sz="2800" b="1" dirty="0" err="1">
                <a:latin typeface="+mj-lt"/>
              </a:rPr>
              <a:t>family</a:t>
            </a:r>
            <a:endParaRPr lang="de-DE" sz="2800" b="1" dirty="0">
              <a:latin typeface="+mj-lt"/>
            </a:endParaRPr>
          </a:p>
        </p:txBody>
      </p:sp>
      <p:grpSp>
        <p:nvGrpSpPr>
          <p:cNvPr id="17" name="Gruppieren 16">
            <a:extLst>
              <a:ext uri="{FF2B5EF4-FFF2-40B4-BE49-F238E27FC236}">
                <a16:creationId xmlns:a16="http://schemas.microsoft.com/office/drawing/2014/main" id="{877DCC65-F41F-4A99-8587-3A7DEB28E006}"/>
              </a:ext>
            </a:extLst>
          </p:cNvPr>
          <p:cNvGrpSpPr/>
          <p:nvPr/>
        </p:nvGrpSpPr>
        <p:grpSpPr>
          <a:xfrm>
            <a:off x="869896" y="1916832"/>
            <a:ext cx="2335933" cy="1413448"/>
            <a:chOff x="869896" y="1916832"/>
            <a:chExt cx="2335933" cy="1413448"/>
          </a:xfrm>
        </p:grpSpPr>
        <p:pic>
          <p:nvPicPr>
            <p:cNvPr id="34" name="Grafik 33">
              <a:extLst>
                <a:ext uri="{FF2B5EF4-FFF2-40B4-BE49-F238E27FC236}">
                  <a16:creationId xmlns:a16="http://schemas.microsoft.com/office/drawing/2014/main" id="{6D1D37BE-8FF2-4C35-8447-88B58B9001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2494" y="1916832"/>
              <a:ext cx="1210736" cy="1210736"/>
            </a:xfrm>
            <a:prstGeom prst="rect">
              <a:avLst/>
            </a:prstGeom>
          </p:spPr>
        </p:pic>
        <p:sp>
          <p:nvSpPr>
            <p:cNvPr id="67" name="Textfeld 66">
              <a:extLst>
                <a:ext uri="{FF2B5EF4-FFF2-40B4-BE49-F238E27FC236}">
                  <a16:creationId xmlns:a16="http://schemas.microsoft.com/office/drawing/2014/main" id="{DCFD4C63-D17F-446D-8BB7-2A732A9B1D0C}"/>
                </a:ext>
              </a:extLst>
            </p:cNvPr>
            <p:cNvSpPr txBox="1"/>
            <p:nvPr/>
          </p:nvSpPr>
          <p:spPr bwMode="gray">
            <a:xfrm>
              <a:off x="869896" y="2960948"/>
              <a:ext cx="2335933" cy="369332"/>
            </a:xfrm>
            <a:prstGeom prst="rect">
              <a:avLst/>
            </a:prstGeom>
            <a:noFill/>
          </p:spPr>
          <p:txBody>
            <a:bodyPr wrap="square">
              <a:spAutoFit/>
            </a:bodyPr>
            <a:lstStyle/>
            <a:p>
              <a:pPr algn="ctr"/>
              <a:r>
                <a:rPr lang="de-DE" dirty="0" err="1">
                  <a:solidFill>
                    <a:schemeClr val="bg1"/>
                  </a:solidFill>
                </a:rPr>
                <a:t>Agriculture</a:t>
              </a:r>
              <a:endParaRPr lang="de-DE" dirty="0">
                <a:solidFill>
                  <a:schemeClr val="bg1"/>
                </a:solidFill>
              </a:endParaRPr>
            </a:p>
          </p:txBody>
        </p:sp>
      </p:grpSp>
      <p:grpSp>
        <p:nvGrpSpPr>
          <p:cNvPr id="16" name="Gruppieren 15">
            <a:extLst>
              <a:ext uri="{FF2B5EF4-FFF2-40B4-BE49-F238E27FC236}">
                <a16:creationId xmlns:a16="http://schemas.microsoft.com/office/drawing/2014/main" id="{E6D61F27-A664-4D4A-B95B-DC4F760C9887}"/>
              </a:ext>
            </a:extLst>
          </p:cNvPr>
          <p:cNvGrpSpPr/>
          <p:nvPr/>
        </p:nvGrpSpPr>
        <p:grpSpPr>
          <a:xfrm>
            <a:off x="3585786" y="1916832"/>
            <a:ext cx="2335933" cy="1413448"/>
            <a:chOff x="3623394" y="1916832"/>
            <a:chExt cx="2335933" cy="1413448"/>
          </a:xfrm>
        </p:grpSpPr>
        <p:pic>
          <p:nvPicPr>
            <p:cNvPr id="60" name="Grafik 59">
              <a:extLst>
                <a:ext uri="{FF2B5EF4-FFF2-40B4-BE49-F238E27FC236}">
                  <a16:creationId xmlns:a16="http://schemas.microsoft.com/office/drawing/2014/main" id="{B3F2881B-C018-4D9F-9E4D-4B5E642156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8020" y="1916832"/>
              <a:ext cx="1210736" cy="1210736"/>
            </a:xfrm>
            <a:prstGeom prst="rect">
              <a:avLst/>
            </a:prstGeom>
          </p:spPr>
        </p:pic>
        <p:sp>
          <p:nvSpPr>
            <p:cNvPr id="68" name="Textfeld 67">
              <a:extLst>
                <a:ext uri="{FF2B5EF4-FFF2-40B4-BE49-F238E27FC236}">
                  <a16:creationId xmlns:a16="http://schemas.microsoft.com/office/drawing/2014/main" id="{9126BC3A-D15E-4B47-844B-EBA68DE45500}"/>
                </a:ext>
              </a:extLst>
            </p:cNvPr>
            <p:cNvSpPr txBox="1"/>
            <p:nvPr/>
          </p:nvSpPr>
          <p:spPr bwMode="gray">
            <a:xfrm>
              <a:off x="3623394" y="2960948"/>
              <a:ext cx="2335933" cy="369332"/>
            </a:xfrm>
            <a:prstGeom prst="rect">
              <a:avLst/>
            </a:prstGeom>
            <a:noFill/>
          </p:spPr>
          <p:txBody>
            <a:bodyPr wrap="square">
              <a:spAutoFit/>
            </a:bodyPr>
            <a:lstStyle/>
            <a:p>
              <a:pPr algn="ctr"/>
              <a:r>
                <a:rPr lang="de-DE" dirty="0">
                  <a:solidFill>
                    <a:schemeClr val="bg1"/>
                  </a:solidFill>
                </a:rPr>
                <a:t>Construction</a:t>
              </a:r>
            </a:p>
          </p:txBody>
        </p:sp>
      </p:grpSp>
      <p:grpSp>
        <p:nvGrpSpPr>
          <p:cNvPr id="15" name="Gruppieren 14">
            <a:extLst>
              <a:ext uri="{FF2B5EF4-FFF2-40B4-BE49-F238E27FC236}">
                <a16:creationId xmlns:a16="http://schemas.microsoft.com/office/drawing/2014/main" id="{2C7B421E-59C3-4869-AD4D-AFFF91DC09AF}"/>
              </a:ext>
            </a:extLst>
          </p:cNvPr>
          <p:cNvGrpSpPr/>
          <p:nvPr/>
        </p:nvGrpSpPr>
        <p:grpSpPr>
          <a:xfrm>
            <a:off x="6301676" y="1916832"/>
            <a:ext cx="2335933" cy="1413448"/>
            <a:chOff x="6212353" y="1916832"/>
            <a:chExt cx="2335933" cy="1413448"/>
          </a:xfrm>
        </p:grpSpPr>
        <p:pic>
          <p:nvPicPr>
            <p:cNvPr id="61" name="Grafik 60">
              <a:extLst>
                <a:ext uri="{FF2B5EF4-FFF2-40B4-BE49-F238E27FC236}">
                  <a16:creationId xmlns:a16="http://schemas.microsoft.com/office/drawing/2014/main" id="{AA51BA41-F996-4648-8E6A-97FA794447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2924" y="1916832"/>
              <a:ext cx="1210736" cy="1210736"/>
            </a:xfrm>
            <a:prstGeom prst="rect">
              <a:avLst/>
            </a:prstGeom>
          </p:spPr>
        </p:pic>
        <p:sp>
          <p:nvSpPr>
            <p:cNvPr id="69" name="Textfeld 68">
              <a:extLst>
                <a:ext uri="{FF2B5EF4-FFF2-40B4-BE49-F238E27FC236}">
                  <a16:creationId xmlns:a16="http://schemas.microsoft.com/office/drawing/2014/main" id="{AF20B98D-E4F0-40AD-BAE7-3C1A35814359}"/>
                </a:ext>
              </a:extLst>
            </p:cNvPr>
            <p:cNvSpPr txBox="1"/>
            <p:nvPr/>
          </p:nvSpPr>
          <p:spPr bwMode="gray">
            <a:xfrm>
              <a:off x="6212353" y="2960948"/>
              <a:ext cx="2335933" cy="369332"/>
            </a:xfrm>
            <a:prstGeom prst="rect">
              <a:avLst/>
            </a:prstGeom>
            <a:noFill/>
          </p:spPr>
          <p:txBody>
            <a:bodyPr wrap="square">
              <a:spAutoFit/>
            </a:bodyPr>
            <a:lstStyle/>
            <a:p>
              <a:pPr algn="ctr"/>
              <a:r>
                <a:rPr lang="de-DE" dirty="0">
                  <a:solidFill>
                    <a:schemeClr val="bg1"/>
                  </a:solidFill>
                </a:rPr>
                <a:t>Material Handling</a:t>
              </a:r>
            </a:p>
          </p:txBody>
        </p:sp>
      </p:grpSp>
      <p:grpSp>
        <p:nvGrpSpPr>
          <p:cNvPr id="14" name="Gruppieren 13">
            <a:extLst>
              <a:ext uri="{FF2B5EF4-FFF2-40B4-BE49-F238E27FC236}">
                <a16:creationId xmlns:a16="http://schemas.microsoft.com/office/drawing/2014/main" id="{4ADBD9E9-3CB2-430F-B0E7-11BB1D2571C6}"/>
              </a:ext>
            </a:extLst>
          </p:cNvPr>
          <p:cNvGrpSpPr/>
          <p:nvPr/>
        </p:nvGrpSpPr>
        <p:grpSpPr>
          <a:xfrm>
            <a:off x="9017566" y="1916832"/>
            <a:ext cx="2335933" cy="1413448"/>
            <a:chOff x="9017566" y="1916832"/>
            <a:chExt cx="2335933" cy="1413448"/>
          </a:xfrm>
        </p:grpSpPr>
        <p:pic>
          <p:nvPicPr>
            <p:cNvPr id="62" name="Grafik 61">
              <a:extLst>
                <a:ext uri="{FF2B5EF4-FFF2-40B4-BE49-F238E27FC236}">
                  <a16:creationId xmlns:a16="http://schemas.microsoft.com/office/drawing/2014/main" id="{BAA1ADDF-8F2E-4584-AA7C-EF04529458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73602" y="1916832"/>
              <a:ext cx="1210736" cy="1210736"/>
            </a:xfrm>
            <a:prstGeom prst="rect">
              <a:avLst/>
            </a:prstGeom>
          </p:spPr>
        </p:pic>
        <p:sp>
          <p:nvSpPr>
            <p:cNvPr id="70" name="Textfeld 69">
              <a:extLst>
                <a:ext uri="{FF2B5EF4-FFF2-40B4-BE49-F238E27FC236}">
                  <a16:creationId xmlns:a16="http://schemas.microsoft.com/office/drawing/2014/main" id="{7074B51B-BC5E-4C3A-8F2A-9C84EC559B88}"/>
                </a:ext>
              </a:extLst>
            </p:cNvPr>
            <p:cNvSpPr txBox="1"/>
            <p:nvPr/>
          </p:nvSpPr>
          <p:spPr bwMode="gray">
            <a:xfrm>
              <a:off x="9017566" y="2960948"/>
              <a:ext cx="2335933" cy="369332"/>
            </a:xfrm>
            <a:prstGeom prst="rect">
              <a:avLst/>
            </a:prstGeom>
            <a:noFill/>
          </p:spPr>
          <p:txBody>
            <a:bodyPr wrap="square">
              <a:spAutoFit/>
            </a:bodyPr>
            <a:lstStyle/>
            <a:p>
              <a:pPr algn="ctr"/>
              <a:r>
                <a:rPr lang="de-DE" dirty="0">
                  <a:solidFill>
                    <a:schemeClr val="bg1"/>
                  </a:solidFill>
                </a:rPr>
                <a:t>Turf</a:t>
              </a:r>
            </a:p>
          </p:txBody>
        </p:sp>
      </p:grpSp>
      <p:pic>
        <p:nvPicPr>
          <p:cNvPr id="71" name="Bild 3">
            <a:extLst>
              <a:ext uri="{FF2B5EF4-FFF2-40B4-BE49-F238E27FC236}">
                <a16:creationId xmlns:a16="http://schemas.microsoft.com/office/drawing/2014/main" id="{6C6A42C3-4E15-44D9-B245-4951B168435A}"/>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6239" y="3740429"/>
            <a:ext cx="1176267" cy="155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Bild 5">
            <a:extLst>
              <a:ext uri="{FF2B5EF4-FFF2-40B4-BE49-F238E27FC236}">
                <a16:creationId xmlns:a16="http://schemas.microsoft.com/office/drawing/2014/main" id="{12D09C00-119B-43A5-B930-92E281049198}"/>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27415" y="4797351"/>
            <a:ext cx="1360661" cy="155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Bild 2">
            <a:extLst>
              <a:ext uri="{FF2B5EF4-FFF2-40B4-BE49-F238E27FC236}">
                <a16:creationId xmlns:a16="http://schemas.microsoft.com/office/drawing/2014/main" id="{12D8E8FC-CABF-4363-8939-A9874D17A961}"/>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80406" y="3766685"/>
            <a:ext cx="1067057" cy="159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fik 77">
            <a:extLst>
              <a:ext uri="{FF2B5EF4-FFF2-40B4-BE49-F238E27FC236}">
                <a16:creationId xmlns:a16="http://schemas.microsoft.com/office/drawing/2014/main" id="{875EA524-5875-44AB-8AF5-94A918278A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59592" y="4676529"/>
            <a:ext cx="1278353" cy="1725058"/>
          </a:xfrm>
          <a:prstGeom prst="rect">
            <a:avLst/>
          </a:prstGeom>
        </p:spPr>
      </p:pic>
      <p:pic>
        <p:nvPicPr>
          <p:cNvPr id="73" name="Bild 1">
            <a:extLst>
              <a:ext uri="{FF2B5EF4-FFF2-40B4-BE49-F238E27FC236}">
                <a16:creationId xmlns:a16="http://schemas.microsoft.com/office/drawing/2014/main" id="{94EB4AE8-57BF-470D-A829-4FAB7E05E8D0}"/>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368287" y="4757158"/>
            <a:ext cx="1381113" cy="159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Bild 2">
            <a:extLst>
              <a:ext uri="{FF2B5EF4-FFF2-40B4-BE49-F238E27FC236}">
                <a16:creationId xmlns:a16="http://schemas.microsoft.com/office/drawing/2014/main" id="{33A765D3-0861-40DC-8F53-B840A82B4B5A}"/>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206493" y="3815610"/>
            <a:ext cx="1310163" cy="159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Bild 2">
            <a:extLst>
              <a:ext uri="{FF2B5EF4-FFF2-40B4-BE49-F238E27FC236}">
                <a16:creationId xmlns:a16="http://schemas.microsoft.com/office/drawing/2014/main" id="{2D98A881-FEA7-440A-B297-E9608A2DBF55}"/>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73662" y="3856092"/>
            <a:ext cx="1359791" cy="146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Bild 5">
            <a:extLst>
              <a:ext uri="{FF2B5EF4-FFF2-40B4-BE49-F238E27FC236}">
                <a16:creationId xmlns:a16="http://schemas.microsoft.com/office/drawing/2014/main" id="{5D2F3316-6574-4E56-A26F-BDF193FD8357}"/>
              </a:ext>
            </a:extLst>
          </p:cNvPr>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158650" y="4886658"/>
            <a:ext cx="1310913" cy="146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Abgerundetes Rechteck 16">
            <a:extLst>
              <a:ext uri="{FF2B5EF4-FFF2-40B4-BE49-F238E27FC236}">
                <a16:creationId xmlns:a16="http://schemas.microsoft.com/office/drawing/2014/main" id="{CB5C7E43-46E5-4A23-8B5C-A4BC8FA5FEB7}"/>
              </a:ext>
            </a:extLst>
          </p:cNvPr>
          <p:cNvSpPr/>
          <p:nvPr/>
        </p:nvSpPr>
        <p:spPr bwMode="gray">
          <a:xfrm>
            <a:off x="2098886" y="3822734"/>
            <a:ext cx="1022462" cy="511062"/>
          </a:xfrm>
          <a:prstGeom prst="roundRect">
            <a:avLst>
              <a:gd name="adj" fmla="val 848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lnSpc>
                <a:spcPct val="90000"/>
              </a:lnSpc>
            </a:pPr>
            <a:r>
              <a:rPr lang="de-DE" sz="1400" b="1" dirty="0">
                <a:solidFill>
                  <a:schemeClr val="tx1"/>
                </a:solidFill>
                <a:latin typeface="+mj-lt"/>
              </a:rPr>
              <a:t>High-end </a:t>
            </a:r>
            <a:r>
              <a:rPr lang="de-DE" sz="1400" b="1" dirty="0" err="1">
                <a:solidFill>
                  <a:schemeClr val="tx1"/>
                </a:solidFill>
                <a:latin typeface="+mj-lt"/>
              </a:rPr>
              <a:t>Product</a:t>
            </a:r>
            <a:endParaRPr lang="de-DE" sz="1400" b="1" dirty="0">
              <a:solidFill>
                <a:schemeClr val="tx1"/>
              </a:solidFill>
              <a:latin typeface="+mj-lt"/>
            </a:endParaRPr>
          </a:p>
        </p:txBody>
      </p:sp>
      <p:sp>
        <p:nvSpPr>
          <p:cNvPr id="36" name="Abgerundetes Rechteck 16">
            <a:extLst>
              <a:ext uri="{FF2B5EF4-FFF2-40B4-BE49-F238E27FC236}">
                <a16:creationId xmlns:a16="http://schemas.microsoft.com/office/drawing/2014/main" id="{8EF4A6B1-2D7E-42C6-A03C-33750CD7F996}"/>
              </a:ext>
            </a:extLst>
          </p:cNvPr>
          <p:cNvSpPr/>
          <p:nvPr/>
        </p:nvSpPr>
        <p:spPr bwMode="gray">
          <a:xfrm>
            <a:off x="10281733" y="3822734"/>
            <a:ext cx="1022462" cy="511062"/>
          </a:xfrm>
          <a:prstGeom prst="roundRect">
            <a:avLst>
              <a:gd name="adj" fmla="val 848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lnSpc>
                <a:spcPct val="90000"/>
              </a:lnSpc>
            </a:pPr>
            <a:r>
              <a:rPr lang="de-DE" sz="1400" b="1" dirty="0">
                <a:solidFill>
                  <a:schemeClr val="tx1"/>
                </a:solidFill>
                <a:latin typeface="+mj-lt"/>
              </a:rPr>
              <a:t>High-end </a:t>
            </a:r>
            <a:r>
              <a:rPr lang="de-DE" sz="1400" b="1" dirty="0" err="1">
                <a:solidFill>
                  <a:schemeClr val="tx1"/>
                </a:solidFill>
                <a:latin typeface="+mj-lt"/>
              </a:rPr>
              <a:t>Product</a:t>
            </a:r>
            <a:endParaRPr lang="de-DE" sz="1400" b="1" dirty="0">
              <a:solidFill>
                <a:schemeClr val="tx1"/>
              </a:solidFill>
              <a:latin typeface="+mj-lt"/>
            </a:endParaRPr>
          </a:p>
        </p:txBody>
      </p:sp>
      <p:sp>
        <p:nvSpPr>
          <p:cNvPr id="37" name="Abgerundetes Rechteck 16">
            <a:extLst>
              <a:ext uri="{FF2B5EF4-FFF2-40B4-BE49-F238E27FC236}">
                <a16:creationId xmlns:a16="http://schemas.microsoft.com/office/drawing/2014/main" id="{9457A6E9-C76C-484D-B145-995A1633AD8B}"/>
              </a:ext>
            </a:extLst>
          </p:cNvPr>
          <p:cNvSpPr/>
          <p:nvPr/>
        </p:nvSpPr>
        <p:spPr bwMode="gray">
          <a:xfrm>
            <a:off x="7554118" y="3822734"/>
            <a:ext cx="1022462" cy="511062"/>
          </a:xfrm>
          <a:prstGeom prst="roundRect">
            <a:avLst>
              <a:gd name="adj" fmla="val 848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lnSpc>
                <a:spcPct val="90000"/>
              </a:lnSpc>
            </a:pPr>
            <a:r>
              <a:rPr lang="de-DE" sz="1400" b="1" dirty="0">
                <a:solidFill>
                  <a:schemeClr val="tx1"/>
                </a:solidFill>
                <a:latin typeface="+mj-lt"/>
              </a:rPr>
              <a:t>High-end </a:t>
            </a:r>
            <a:r>
              <a:rPr lang="de-DE" sz="1400" b="1" dirty="0" err="1">
                <a:solidFill>
                  <a:schemeClr val="tx1"/>
                </a:solidFill>
                <a:latin typeface="+mj-lt"/>
              </a:rPr>
              <a:t>Product</a:t>
            </a:r>
            <a:endParaRPr lang="de-DE" sz="1400" b="1" dirty="0">
              <a:solidFill>
                <a:schemeClr val="tx1"/>
              </a:solidFill>
              <a:latin typeface="+mj-lt"/>
            </a:endParaRPr>
          </a:p>
        </p:txBody>
      </p:sp>
      <p:sp>
        <p:nvSpPr>
          <p:cNvPr id="38" name="Abgerundetes Rechteck 16">
            <a:extLst>
              <a:ext uri="{FF2B5EF4-FFF2-40B4-BE49-F238E27FC236}">
                <a16:creationId xmlns:a16="http://schemas.microsoft.com/office/drawing/2014/main" id="{D2E90A3E-5F49-4ED5-B828-7F0E30CA6A90}"/>
              </a:ext>
            </a:extLst>
          </p:cNvPr>
          <p:cNvSpPr/>
          <p:nvPr/>
        </p:nvSpPr>
        <p:spPr bwMode="gray">
          <a:xfrm>
            <a:off x="4826502" y="3822734"/>
            <a:ext cx="1022462" cy="511062"/>
          </a:xfrm>
          <a:prstGeom prst="roundRect">
            <a:avLst>
              <a:gd name="adj" fmla="val 848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lnSpc>
                <a:spcPct val="90000"/>
              </a:lnSpc>
            </a:pPr>
            <a:r>
              <a:rPr lang="de-DE" sz="1400" b="1" dirty="0">
                <a:solidFill>
                  <a:schemeClr val="tx1"/>
                </a:solidFill>
                <a:latin typeface="+mj-lt"/>
              </a:rPr>
              <a:t>High-end </a:t>
            </a:r>
            <a:r>
              <a:rPr lang="de-DE" sz="1400" b="1" dirty="0" err="1">
                <a:solidFill>
                  <a:schemeClr val="tx1"/>
                </a:solidFill>
                <a:latin typeface="+mj-lt"/>
              </a:rPr>
              <a:t>Product</a:t>
            </a:r>
            <a:endParaRPr lang="de-DE" sz="1400" b="1" dirty="0">
              <a:solidFill>
                <a:schemeClr val="tx1"/>
              </a:solidFill>
              <a:latin typeface="+mj-lt"/>
            </a:endParaRPr>
          </a:p>
        </p:txBody>
      </p:sp>
      <p:sp>
        <p:nvSpPr>
          <p:cNvPr id="39" name="Abgerundetes Rechteck 16">
            <a:extLst>
              <a:ext uri="{FF2B5EF4-FFF2-40B4-BE49-F238E27FC236}">
                <a16:creationId xmlns:a16="http://schemas.microsoft.com/office/drawing/2014/main" id="{2FA7D1D3-7596-48ED-AF1E-74D237BB087A}"/>
              </a:ext>
            </a:extLst>
          </p:cNvPr>
          <p:cNvSpPr/>
          <p:nvPr/>
        </p:nvSpPr>
        <p:spPr bwMode="gray">
          <a:xfrm>
            <a:off x="822562" y="5547462"/>
            <a:ext cx="1022462" cy="511062"/>
          </a:xfrm>
          <a:prstGeom prst="roundRect">
            <a:avLst>
              <a:gd name="adj" fmla="val 848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lnSpc>
                <a:spcPct val="90000"/>
              </a:lnSpc>
            </a:pPr>
            <a:r>
              <a:rPr lang="de-DE" sz="1400" b="1" dirty="0">
                <a:solidFill>
                  <a:schemeClr val="bg1"/>
                </a:solidFill>
                <a:latin typeface="+mj-lt"/>
              </a:rPr>
              <a:t>Entry</a:t>
            </a:r>
            <a:br>
              <a:rPr lang="de-DE" sz="1400" b="1" dirty="0">
                <a:solidFill>
                  <a:schemeClr val="bg1"/>
                </a:solidFill>
                <a:latin typeface="+mj-lt"/>
              </a:rPr>
            </a:br>
            <a:r>
              <a:rPr lang="de-DE" sz="1400" b="1" dirty="0" err="1">
                <a:solidFill>
                  <a:schemeClr val="bg1"/>
                </a:solidFill>
                <a:latin typeface="+mj-lt"/>
              </a:rPr>
              <a:t>Product</a:t>
            </a:r>
            <a:endParaRPr lang="de-DE" sz="1400" b="1" dirty="0">
              <a:solidFill>
                <a:schemeClr val="bg1"/>
              </a:solidFill>
              <a:latin typeface="+mj-lt"/>
            </a:endParaRPr>
          </a:p>
        </p:txBody>
      </p:sp>
      <p:sp>
        <p:nvSpPr>
          <p:cNvPr id="40" name="Abgerundetes Rechteck 16">
            <a:extLst>
              <a:ext uri="{FF2B5EF4-FFF2-40B4-BE49-F238E27FC236}">
                <a16:creationId xmlns:a16="http://schemas.microsoft.com/office/drawing/2014/main" id="{524CAA81-3F46-4AA7-88C8-34E9F17C5DD9}"/>
              </a:ext>
            </a:extLst>
          </p:cNvPr>
          <p:cNvSpPr/>
          <p:nvPr/>
        </p:nvSpPr>
        <p:spPr bwMode="gray">
          <a:xfrm>
            <a:off x="9109726" y="5547462"/>
            <a:ext cx="1022462" cy="511062"/>
          </a:xfrm>
          <a:prstGeom prst="roundRect">
            <a:avLst>
              <a:gd name="adj" fmla="val 848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lnSpc>
                <a:spcPct val="90000"/>
              </a:lnSpc>
            </a:pPr>
            <a:r>
              <a:rPr lang="de-DE" sz="1400" b="1" dirty="0">
                <a:solidFill>
                  <a:schemeClr val="bg1"/>
                </a:solidFill>
                <a:latin typeface="+mj-lt"/>
              </a:rPr>
              <a:t>Entry</a:t>
            </a:r>
            <a:br>
              <a:rPr lang="de-DE" sz="1400" b="1" dirty="0">
                <a:solidFill>
                  <a:schemeClr val="bg1"/>
                </a:solidFill>
                <a:latin typeface="+mj-lt"/>
              </a:rPr>
            </a:br>
            <a:r>
              <a:rPr lang="de-DE" sz="1400" b="1" dirty="0" err="1">
                <a:solidFill>
                  <a:schemeClr val="bg1"/>
                </a:solidFill>
                <a:latin typeface="+mj-lt"/>
              </a:rPr>
              <a:t>Product</a:t>
            </a:r>
            <a:endParaRPr lang="de-DE" sz="1400" b="1" dirty="0">
              <a:solidFill>
                <a:schemeClr val="bg1"/>
              </a:solidFill>
              <a:latin typeface="+mj-lt"/>
            </a:endParaRPr>
          </a:p>
        </p:txBody>
      </p:sp>
      <p:sp>
        <p:nvSpPr>
          <p:cNvPr id="41" name="Abgerundetes Rechteck 16">
            <a:extLst>
              <a:ext uri="{FF2B5EF4-FFF2-40B4-BE49-F238E27FC236}">
                <a16:creationId xmlns:a16="http://schemas.microsoft.com/office/drawing/2014/main" id="{C270AFDA-B6EB-4496-977F-B6C9461912F5}"/>
              </a:ext>
            </a:extLst>
          </p:cNvPr>
          <p:cNvSpPr/>
          <p:nvPr/>
        </p:nvSpPr>
        <p:spPr bwMode="gray">
          <a:xfrm>
            <a:off x="6299713" y="5547462"/>
            <a:ext cx="1022462" cy="511062"/>
          </a:xfrm>
          <a:prstGeom prst="roundRect">
            <a:avLst>
              <a:gd name="adj" fmla="val 848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lnSpc>
                <a:spcPct val="90000"/>
              </a:lnSpc>
            </a:pPr>
            <a:r>
              <a:rPr lang="de-DE" sz="1400" b="1" dirty="0">
                <a:solidFill>
                  <a:schemeClr val="bg1"/>
                </a:solidFill>
                <a:latin typeface="+mj-lt"/>
              </a:rPr>
              <a:t>Entry</a:t>
            </a:r>
            <a:br>
              <a:rPr lang="de-DE" sz="1400" b="1" dirty="0">
                <a:solidFill>
                  <a:schemeClr val="bg1"/>
                </a:solidFill>
                <a:latin typeface="+mj-lt"/>
              </a:rPr>
            </a:br>
            <a:r>
              <a:rPr lang="de-DE" sz="1400" b="1" dirty="0" err="1">
                <a:solidFill>
                  <a:schemeClr val="bg1"/>
                </a:solidFill>
                <a:latin typeface="+mj-lt"/>
              </a:rPr>
              <a:t>Product</a:t>
            </a:r>
            <a:endParaRPr lang="de-DE" sz="1400" b="1" dirty="0">
              <a:solidFill>
                <a:schemeClr val="bg1"/>
              </a:solidFill>
              <a:latin typeface="+mj-lt"/>
            </a:endParaRPr>
          </a:p>
        </p:txBody>
      </p:sp>
      <p:sp>
        <p:nvSpPr>
          <p:cNvPr id="42" name="Abgerundetes Rechteck 16">
            <a:extLst>
              <a:ext uri="{FF2B5EF4-FFF2-40B4-BE49-F238E27FC236}">
                <a16:creationId xmlns:a16="http://schemas.microsoft.com/office/drawing/2014/main" id="{306998CA-D190-483A-92B5-0A4AD353EEA3}"/>
              </a:ext>
            </a:extLst>
          </p:cNvPr>
          <p:cNvSpPr/>
          <p:nvPr/>
        </p:nvSpPr>
        <p:spPr bwMode="gray">
          <a:xfrm>
            <a:off x="3584950" y="5547462"/>
            <a:ext cx="1022462" cy="511062"/>
          </a:xfrm>
          <a:prstGeom prst="roundRect">
            <a:avLst>
              <a:gd name="adj" fmla="val 848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lnSpc>
                <a:spcPct val="90000"/>
              </a:lnSpc>
            </a:pPr>
            <a:r>
              <a:rPr lang="de-DE" sz="1400" b="1" dirty="0">
                <a:solidFill>
                  <a:schemeClr val="bg1"/>
                </a:solidFill>
                <a:latin typeface="+mj-lt"/>
              </a:rPr>
              <a:t>Entry</a:t>
            </a:r>
            <a:br>
              <a:rPr lang="de-DE" sz="1400" b="1" dirty="0">
                <a:solidFill>
                  <a:schemeClr val="bg1"/>
                </a:solidFill>
                <a:latin typeface="+mj-lt"/>
              </a:rPr>
            </a:br>
            <a:r>
              <a:rPr lang="de-DE" sz="1400" b="1" dirty="0" err="1">
                <a:solidFill>
                  <a:schemeClr val="bg1"/>
                </a:solidFill>
                <a:latin typeface="+mj-lt"/>
              </a:rPr>
              <a:t>Product</a:t>
            </a:r>
            <a:endParaRPr lang="de-DE" sz="1400" b="1" dirty="0">
              <a:solidFill>
                <a:schemeClr val="bg1"/>
              </a:solidFill>
              <a:latin typeface="+mj-lt"/>
            </a:endParaRPr>
          </a:p>
        </p:txBody>
      </p:sp>
      <p:sp>
        <p:nvSpPr>
          <p:cNvPr id="3" name="Foliennummernplatzhalter 2">
            <a:extLst>
              <a:ext uri="{FF2B5EF4-FFF2-40B4-BE49-F238E27FC236}">
                <a16:creationId xmlns:a16="http://schemas.microsoft.com/office/drawing/2014/main" id="{82A5F398-1BE2-41CA-92B1-88D194908AAC}"/>
              </a:ext>
            </a:extLst>
          </p:cNvPr>
          <p:cNvSpPr>
            <a:spLocks noGrp="1"/>
          </p:cNvSpPr>
          <p:nvPr>
            <p:ph type="sldNum" sz="quarter" idx="12"/>
          </p:nvPr>
        </p:nvSpPr>
        <p:spPr/>
        <p:txBody>
          <a:bodyPr/>
          <a:lstStyle/>
          <a:p>
            <a:fld id="{835253C1-6FB7-43D9-B87E-B4075112F502}" type="slidenum">
              <a:rPr lang="de-DE" smtClean="0"/>
              <a:t>29</a:t>
            </a:fld>
            <a:endParaRPr lang="de-DE"/>
          </a:p>
        </p:txBody>
      </p:sp>
    </p:spTree>
    <p:extLst>
      <p:ext uri="{BB962C8B-B14F-4D97-AF65-F5344CB8AC3E}">
        <p14:creationId xmlns:p14="http://schemas.microsoft.com/office/powerpoint/2010/main" val="150806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105AF-AE15-D348-8995-B3D25233A38A}"/>
              </a:ext>
            </a:extLst>
          </p:cNvPr>
          <p:cNvSpPr>
            <a:spLocks noGrp="1"/>
          </p:cNvSpPr>
          <p:nvPr>
            <p:ph type="title"/>
          </p:nvPr>
        </p:nvSpPr>
        <p:spPr/>
        <p:txBody>
          <a:bodyPr/>
          <a:lstStyle/>
          <a:p>
            <a:r>
              <a:rPr lang="de-DE" dirty="0"/>
              <a:t>Presentación</a:t>
            </a:r>
          </a:p>
        </p:txBody>
      </p:sp>
      <p:sp>
        <p:nvSpPr>
          <p:cNvPr id="3" name="Datumsplatzhalter 2">
            <a:extLst>
              <a:ext uri="{FF2B5EF4-FFF2-40B4-BE49-F238E27FC236}">
                <a16:creationId xmlns:a16="http://schemas.microsoft.com/office/drawing/2014/main" id="{A66BB824-56EE-6F4F-A6AB-2789BE54B49F}"/>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139E960C-6480-3648-AF86-A1A81FD0F0D8}"/>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43096CB6-1196-FB44-B7C1-7D772810139F}"/>
              </a:ext>
            </a:extLst>
          </p:cNvPr>
          <p:cNvSpPr>
            <a:spLocks noGrp="1"/>
          </p:cNvSpPr>
          <p:nvPr>
            <p:ph type="sldNum" sz="quarter" idx="12"/>
          </p:nvPr>
        </p:nvSpPr>
        <p:spPr/>
        <p:txBody>
          <a:bodyPr/>
          <a:lstStyle/>
          <a:p>
            <a:fld id="{835253C1-6FB7-43D9-B87E-B4075112F502}" type="slidenum">
              <a:rPr lang="de-DE" smtClean="0"/>
              <a:t>3</a:t>
            </a:fld>
            <a:endParaRPr lang="de-DE"/>
          </a:p>
        </p:txBody>
      </p:sp>
      <p:sp>
        <p:nvSpPr>
          <p:cNvPr id="6" name="Untertitel 5">
            <a:extLst>
              <a:ext uri="{FF2B5EF4-FFF2-40B4-BE49-F238E27FC236}">
                <a16:creationId xmlns:a16="http://schemas.microsoft.com/office/drawing/2014/main" id="{7B65D0AE-803F-8249-ABF3-31A9369D4667}"/>
              </a:ext>
            </a:extLst>
          </p:cNvPr>
          <p:cNvSpPr>
            <a:spLocks noGrp="1"/>
          </p:cNvSpPr>
          <p:nvPr>
            <p:ph type="subTitle" idx="1"/>
          </p:nvPr>
        </p:nvSpPr>
        <p:spPr/>
        <p:txBody>
          <a:bodyPr/>
          <a:lstStyle/>
          <a:p>
            <a:r>
              <a:rPr lang="de-DE" dirty="0" err="1"/>
              <a:t>Reseña</a:t>
            </a:r>
            <a:endParaRPr lang="de-DE" dirty="0"/>
          </a:p>
        </p:txBody>
      </p:sp>
      <p:sp>
        <p:nvSpPr>
          <p:cNvPr id="7" name="Rechteck 6">
            <a:extLst>
              <a:ext uri="{FF2B5EF4-FFF2-40B4-BE49-F238E27FC236}">
                <a16:creationId xmlns:a16="http://schemas.microsoft.com/office/drawing/2014/main" id="{4E6323D2-A05F-7048-BE0D-64712B6D424D}"/>
              </a:ext>
            </a:extLst>
          </p:cNvPr>
          <p:cNvSpPr/>
          <p:nvPr/>
        </p:nvSpPr>
        <p:spPr bwMode="gray">
          <a:xfrm>
            <a:off x="673896" y="1726321"/>
            <a:ext cx="2685800" cy="1091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600" b="1" dirty="0">
              <a:solidFill>
                <a:schemeClr val="bg1"/>
              </a:solidFill>
              <a:latin typeface="+mj-lt"/>
            </a:endParaRPr>
          </a:p>
          <a:p>
            <a:r>
              <a:rPr lang="de-DE" sz="1600" b="1" dirty="0" err="1">
                <a:solidFill>
                  <a:schemeClr val="bg1"/>
                </a:solidFill>
                <a:latin typeface="+mj-lt"/>
              </a:rPr>
              <a:t>Nombre</a:t>
            </a:r>
            <a:r>
              <a:rPr lang="de-DE" sz="1600" b="1" dirty="0">
                <a:solidFill>
                  <a:schemeClr val="bg1"/>
                </a:solidFill>
                <a:latin typeface="+mj-lt"/>
              </a:rPr>
              <a:t>:  Mariela Reyes </a:t>
            </a:r>
            <a:r>
              <a:rPr lang="de-DE" sz="1600" b="1" dirty="0" err="1">
                <a:solidFill>
                  <a:schemeClr val="bg1"/>
                </a:solidFill>
                <a:latin typeface="+mj-lt"/>
              </a:rPr>
              <a:t>Camo</a:t>
            </a:r>
            <a:endParaRPr lang="de-DE" sz="1600" b="1" dirty="0">
              <a:solidFill>
                <a:schemeClr val="bg1"/>
              </a:solidFill>
              <a:latin typeface="+mj-lt"/>
            </a:endParaRPr>
          </a:p>
          <a:p>
            <a:r>
              <a:rPr lang="de-DE" sz="1600" dirty="0" err="1">
                <a:solidFill>
                  <a:schemeClr val="bg1"/>
                </a:solidFill>
                <a:latin typeface="+mj-lt"/>
              </a:rPr>
              <a:t>Practicante</a:t>
            </a:r>
            <a:endParaRPr lang="de-DE" sz="1600" dirty="0">
              <a:solidFill>
                <a:schemeClr val="bg1"/>
              </a:solidFill>
              <a:latin typeface="+mj-lt"/>
            </a:endParaRPr>
          </a:p>
          <a:p>
            <a:r>
              <a:rPr lang="de-DE" sz="1600" b="1" dirty="0" err="1">
                <a:solidFill>
                  <a:schemeClr val="bg1"/>
                </a:solidFill>
                <a:latin typeface="+mj-lt"/>
              </a:rPr>
              <a:t>Área</a:t>
            </a:r>
            <a:r>
              <a:rPr lang="de-DE" sz="1600" b="1" dirty="0">
                <a:solidFill>
                  <a:schemeClr val="bg1"/>
                </a:solidFill>
                <a:latin typeface="+mj-lt"/>
              </a:rPr>
              <a:t>: IT</a:t>
            </a:r>
          </a:p>
          <a:p>
            <a:pPr algn="ctr"/>
            <a:endParaRPr lang="de-DE" sz="1400" dirty="0">
              <a:latin typeface="+mj-lt"/>
            </a:endParaRPr>
          </a:p>
        </p:txBody>
      </p:sp>
      <p:pic>
        <p:nvPicPr>
          <p:cNvPr id="13" name="Grafik 12">
            <a:extLst>
              <a:ext uri="{FF2B5EF4-FFF2-40B4-BE49-F238E27FC236}">
                <a16:creationId xmlns:a16="http://schemas.microsoft.com/office/drawing/2014/main" id="{008AEBD2-341A-4849-82FB-15744E2A4D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3405" y="3198149"/>
            <a:ext cx="1666221" cy="1972129"/>
          </a:xfrm>
          <a:prstGeom prst="rect">
            <a:avLst/>
          </a:prstGeom>
        </p:spPr>
      </p:pic>
      <p:grpSp>
        <p:nvGrpSpPr>
          <p:cNvPr id="12" name="Gruppieren 10">
            <a:extLst>
              <a:ext uri="{FF2B5EF4-FFF2-40B4-BE49-F238E27FC236}">
                <a16:creationId xmlns:a16="http://schemas.microsoft.com/office/drawing/2014/main" id="{E0B5A665-437A-8D1E-51B8-77A5E7F35F05}"/>
              </a:ext>
            </a:extLst>
          </p:cNvPr>
          <p:cNvGrpSpPr/>
          <p:nvPr/>
        </p:nvGrpSpPr>
        <p:grpSpPr>
          <a:xfrm>
            <a:off x="3474082" y="2017929"/>
            <a:ext cx="7695334" cy="3169746"/>
            <a:chOff x="1254796" y="3502904"/>
            <a:chExt cx="7695334" cy="6181509"/>
          </a:xfrm>
          <a:solidFill>
            <a:schemeClr val="accent2">
              <a:lumMod val="20000"/>
              <a:lumOff val="80000"/>
            </a:schemeClr>
          </a:solidFill>
        </p:grpSpPr>
        <p:sp>
          <p:nvSpPr>
            <p:cNvPr id="14" name="Textplatzhalter 3">
              <a:extLst>
                <a:ext uri="{FF2B5EF4-FFF2-40B4-BE49-F238E27FC236}">
                  <a16:creationId xmlns:a16="http://schemas.microsoft.com/office/drawing/2014/main" id="{E4A83694-D50A-D0FB-025D-89A18B5EE121}"/>
                </a:ext>
              </a:extLst>
            </p:cNvPr>
            <p:cNvSpPr txBox="1">
              <a:spLocks/>
            </p:cNvSpPr>
            <p:nvPr/>
          </p:nvSpPr>
          <p:spPr>
            <a:xfrm>
              <a:off x="1254796" y="3502904"/>
              <a:ext cx="7695334" cy="6181509"/>
            </a:xfrm>
            <a:custGeom>
              <a:avLst/>
              <a:gdLst>
                <a:gd name="connsiteX0" fmla="*/ 267042 w 6716352"/>
                <a:gd name="connsiteY0" fmla="*/ 0 h 5106627"/>
                <a:gd name="connsiteX1" fmla="*/ 6160315 w 6716352"/>
                <a:gd name="connsiteY1" fmla="*/ 0 h 5106627"/>
                <a:gd name="connsiteX2" fmla="*/ 6217539 w 6716352"/>
                <a:gd name="connsiteY2" fmla="*/ 6478 h 5106627"/>
                <a:gd name="connsiteX3" fmla="*/ 6271523 w 6716352"/>
                <a:gd name="connsiteY3" fmla="*/ 25551 h 5106627"/>
                <a:gd name="connsiteX4" fmla="*/ 6322268 w 6716352"/>
                <a:gd name="connsiteY4" fmla="*/ 51102 h 5106627"/>
                <a:gd name="connsiteX5" fmla="*/ 6366895 w 6716352"/>
                <a:gd name="connsiteY5" fmla="*/ 86010 h 5106627"/>
                <a:gd name="connsiteX6" fmla="*/ 6405044 w 6716352"/>
                <a:gd name="connsiteY6" fmla="*/ 127036 h 5106627"/>
                <a:gd name="connsiteX7" fmla="*/ 6433475 w 6716352"/>
                <a:gd name="connsiteY7" fmla="*/ 178138 h 5106627"/>
                <a:gd name="connsiteX8" fmla="*/ 6452550 w 6716352"/>
                <a:gd name="connsiteY8" fmla="*/ 228880 h 5106627"/>
                <a:gd name="connsiteX9" fmla="*/ 6459028 w 6716352"/>
                <a:gd name="connsiteY9" fmla="*/ 289339 h 5106627"/>
                <a:gd name="connsiteX10" fmla="*/ 6716352 w 6716352"/>
                <a:gd name="connsiteY10" fmla="*/ 5081076 h 5106627"/>
                <a:gd name="connsiteX11" fmla="*/ 251206 w 6716352"/>
                <a:gd name="connsiteY11" fmla="*/ 5106627 h 5106627"/>
                <a:gd name="connsiteX12" fmla="*/ 0 w 6716352"/>
                <a:gd name="connsiteY12" fmla="*/ 289339 h 5106627"/>
                <a:gd name="connsiteX13" fmla="*/ 0 w 6716352"/>
                <a:gd name="connsiteY13" fmla="*/ 228880 h 5106627"/>
                <a:gd name="connsiteX14" fmla="*/ 16195 w 6716352"/>
                <a:gd name="connsiteY14" fmla="*/ 178138 h 5106627"/>
                <a:gd name="connsiteX15" fmla="*/ 41388 w 6716352"/>
                <a:gd name="connsiteY15" fmla="*/ 127036 h 5106627"/>
                <a:gd name="connsiteX16" fmla="*/ 70179 w 6716352"/>
                <a:gd name="connsiteY16" fmla="*/ 86010 h 5106627"/>
                <a:gd name="connsiteX17" fmla="*/ 111207 w 6716352"/>
                <a:gd name="connsiteY17" fmla="*/ 51102 h 5106627"/>
                <a:gd name="connsiteX18" fmla="*/ 161953 w 6716352"/>
                <a:gd name="connsiteY18" fmla="*/ 25551 h 5106627"/>
                <a:gd name="connsiteX19" fmla="*/ 213058 w 6716352"/>
                <a:gd name="connsiteY19" fmla="*/ 6478 h 5106627"/>
                <a:gd name="connsiteX20" fmla="*/ 267042 w 6716352"/>
                <a:gd name="connsiteY20" fmla="*/ 0 h 5106627"/>
                <a:gd name="connsiteX0" fmla="*/ 267042 w 6716352"/>
                <a:gd name="connsiteY0" fmla="*/ 0 h 5116582"/>
                <a:gd name="connsiteX1" fmla="*/ 6160315 w 6716352"/>
                <a:gd name="connsiteY1" fmla="*/ 0 h 5116582"/>
                <a:gd name="connsiteX2" fmla="*/ 6217539 w 6716352"/>
                <a:gd name="connsiteY2" fmla="*/ 6478 h 5116582"/>
                <a:gd name="connsiteX3" fmla="*/ 6271523 w 6716352"/>
                <a:gd name="connsiteY3" fmla="*/ 25551 h 5116582"/>
                <a:gd name="connsiteX4" fmla="*/ 6322268 w 6716352"/>
                <a:gd name="connsiteY4" fmla="*/ 51102 h 5116582"/>
                <a:gd name="connsiteX5" fmla="*/ 6366895 w 6716352"/>
                <a:gd name="connsiteY5" fmla="*/ 86010 h 5116582"/>
                <a:gd name="connsiteX6" fmla="*/ 6405044 w 6716352"/>
                <a:gd name="connsiteY6" fmla="*/ 127036 h 5116582"/>
                <a:gd name="connsiteX7" fmla="*/ 6433475 w 6716352"/>
                <a:gd name="connsiteY7" fmla="*/ 178138 h 5116582"/>
                <a:gd name="connsiteX8" fmla="*/ 6452550 w 6716352"/>
                <a:gd name="connsiteY8" fmla="*/ 228880 h 5116582"/>
                <a:gd name="connsiteX9" fmla="*/ 6459028 w 6716352"/>
                <a:gd name="connsiteY9" fmla="*/ 289339 h 5116582"/>
                <a:gd name="connsiteX10" fmla="*/ 6716352 w 6716352"/>
                <a:gd name="connsiteY10" fmla="*/ 5116582 h 5116582"/>
                <a:gd name="connsiteX11" fmla="*/ 251206 w 6716352"/>
                <a:gd name="connsiteY11" fmla="*/ 5106627 h 5116582"/>
                <a:gd name="connsiteX12" fmla="*/ 0 w 6716352"/>
                <a:gd name="connsiteY12" fmla="*/ 289339 h 5116582"/>
                <a:gd name="connsiteX13" fmla="*/ 0 w 6716352"/>
                <a:gd name="connsiteY13" fmla="*/ 228880 h 5116582"/>
                <a:gd name="connsiteX14" fmla="*/ 16195 w 6716352"/>
                <a:gd name="connsiteY14" fmla="*/ 178138 h 5116582"/>
                <a:gd name="connsiteX15" fmla="*/ 41388 w 6716352"/>
                <a:gd name="connsiteY15" fmla="*/ 127036 h 5116582"/>
                <a:gd name="connsiteX16" fmla="*/ 70179 w 6716352"/>
                <a:gd name="connsiteY16" fmla="*/ 86010 h 5116582"/>
                <a:gd name="connsiteX17" fmla="*/ 111207 w 6716352"/>
                <a:gd name="connsiteY17" fmla="*/ 51102 h 5116582"/>
                <a:gd name="connsiteX18" fmla="*/ 161953 w 6716352"/>
                <a:gd name="connsiteY18" fmla="*/ 25551 h 5116582"/>
                <a:gd name="connsiteX19" fmla="*/ 213058 w 6716352"/>
                <a:gd name="connsiteY19" fmla="*/ 6478 h 5116582"/>
                <a:gd name="connsiteX20" fmla="*/ 267042 w 6716352"/>
                <a:gd name="connsiteY20" fmla="*/ 0 h 5116582"/>
                <a:gd name="connsiteX0" fmla="*/ 267042 w 6716352"/>
                <a:gd name="connsiteY0" fmla="*/ 0 h 5133258"/>
                <a:gd name="connsiteX1" fmla="*/ 6160315 w 6716352"/>
                <a:gd name="connsiteY1" fmla="*/ 0 h 5133258"/>
                <a:gd name="connsiteX2" fmla="*/ 6217539 w 6716352"/>
                <a:gd name="connsiteY2" fmla="*/ 6478 h 5133258"/>
                <a:gd name="connsiteX3" fmla="*/ 6271523 w 6716352"/>
                <a:gd name="connsiteY3" fmla="*/ 25551 h 5133258"/>
                <a:gd name="connsiteX4" fmla="*/ 6322268 w 6716352"/>
                <a:gd name="connsiteY4" fmla="*/ 51102 h 5133258"/>
                <a:gd name="connsiteX5" fmla="*/ 6366895 w 6716352"/>
                <a:gd name="connsiteY5" fmla="*/ 86010 h 5133258"/>
                <a:gd name="connsiteX6" fmla="*/ 6405044 w 6716352"/>
                <a:gd name="connsiteY6" fmla="*/ 127036 h 5133258"/>
                <a:gd name="connsiteX7" fmla="*/ 6433475 w 6716352"/>
                <a:gd name="connsiteY7" fmla="*/ 178138 h 5133258"/>
                <a:gd name="connsiteX8" fmla="*/ 6452550 w 6716352"/>
                <a:gd name="connsiteY8" fmla="*/ 228880 h 5133258"/>
                <a:gd name="connsiteX9" fmla="*/ 6459028 w 6716352"/>
                <a:gd name="connsiteY9" fmla="*/ 289339 h 5133258"/>
                <a:gd name="connsiteX10" fmla="*/ 6716352 w 6716352"/>
                <a:gd name="connsiteY10" fmla="*/ 5116582 h 5133258"/>
                <a:gd name="connsiteX11" fmla="*/ 197946 w 6716352"/>
                <a:gd name="connsiteY11" fmla="*/ 5133258 h 5133258"/>
                <a:gd name="connsiteX12" fmla="*/ 0 w 6716352"/>
                <a:gd name="connsiteY12" fmla="*/ 289339 h 5133258"/>
                <a:gd name="connsiteX13" fmla="*/ 0 w 6716352"/>
                <a:gd name="connsiteY13" fmla="*/ 228880 h 5133258"/>
                <a:gd name="connsiteX14" fmla="*/ 16195 w 6716352"/>
                <a:gd name="connsiteY14" fmla="*/ 178138 h 5133258"/>
                <a:gd name="connsiteX15" fmla="*/ 41388 w 6716352"/>
                <a:gd name="connsiteY15" fmla="*/ 127036 h 5133258"/>
                <a:gd name="connsiteX16" fmla="*/ 70179 w 6716352"/>
                <a:gd name="connsiteY16" fmla="*/ 86010 h 5133258"/>
                <a:gd name="connsiteX17" fmla="*/ 111207 w 6716352"/>
                <a:gd name="connsiteY17" fmla="*/ 51102 h 5133258"/>
                <a:gd name="connsiteX18" fmla="*/ 161953 w 6716352"/>
                <a:gd name="connsiteY18" fmla="*/ 25551 h 5133258"/>
                <a:gd name="connsiteX19" fmla="*/ 213058 w 6716352"/>
                <a:gd name="connsiteY19" fmla="*/ 6478 h 5133258"/>
                <a:gd name="connsiteX20" fmla="*/ 267042 w 6716352"/>
                <a:gd name="connsiteY20" fmla="*/ 0 h 513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16352" h="5133258">
                  <a:moveTo>
                    <a:pt x="267042" y="0"/>
                  </a:moveTo>
                  <a:lnTo>
                    <a:pt x="6160315" y="0"/>
                  </a:lnTo>
                  <a:lnTo>
                    <a:pt x="6217539" y="6478"/>
                  </a:lnTo>
                  <a:lnTo>
                    <a:pt x="6271523" y="25551"/>
                  </a:lnTo>
                  <a:lnTo>
                    <a:pt x="6322268" y="51102"/>
                  </a:lnTo>
                  <a:lnTo>
                    <a:pt x="6366895" y="86010"/>
                  </a:lnTo>
                  <a:cubicBezTo>
                    <a:pt x="6379491" y="99685"/>
                    <a:pt x="6392447" y="113361"/>
                    <a:pt x="6405044" y="127036"/>
                  </a:cubicBezTo>
                  <a:cubicBezTo>
                    <a:pt x="6414401" y="143950"/>
                    <a:pt x="6424118" y="161224"/>
                    <a:pt x="6433475" y="178138"/>
                  </a:cubicBezTo>
                  <a:cubicBezTo>
                    <a:pt x="6439953" y="195052"/>
                    <a:pt x="6446072" y="211966"/>
                    <a:pt x="6452550" y="228880"/>
                  </a:cubicBezTo>
                  <a:lnTo>
                    <a:pt x="6459028" y="289339"/>
                  </a:lnTo>
                  <a:cubicBezTo>
                    <a:pt x="6544683" y="1886465"/>
                    <a:pt x="6630697" y="3519457"/>
                    <a:pt x="6716352" y="5116582"/>
                  </a:cubicBezTo>
                  <a:lnTo>
                    <a:pt x="197946" y="5133258"/>
                  </a:lnTo>
                  <a:cubicBezTo>
                    <a:pt x="114091" y="3527496"/>
                    <a:pt x="83856" y="1895102"/>
                    <a:pt x="0" y="289339"/>
                  </a:cubicBezTo>
                  <a:lnTo>
                    <a:pt x="0" y="228880"/>
                  </a:lnTo>
                  <a:lnTo>
                    <a:pt x="16195" y="178138"/>
                  </a:lnTo>
                  <a:cubicBezTo>
                    <a:pt x="24473" y="161224"/>
                    <a:pt x="33110" y="143950"/>
                    <a:pt x="41388" y="127036"/>
                  </a:cubicBezTo>
                  <a:cubicBezTo>
                    <a:pt x="51105" y="113361"/>
                    <a:pt x="60462" y="99685"/>
                    <a:pt x="70179" y="86010"/>
                  </a:cubicBezTo>
                  <a:lnTo>
                    <a:pt x="111207" y="51102"/>
                  </a:lnTo>
                  <a:lnTo>
                    <a:pt x="161953" y="25551"/>
                  </a:lnTo>
                  <a:lnTo>
                    <a:pt x="213058" y="6478"/>
                  </a:lnTo>
                  <a:lnTo>
                    <a:pt x="267042" y="0"/>
                  </a:lnTo>
                  <a:close/>
                </a:path>
              </a:pathLst>
            </a:custGeom>
            <a:grpFill/>
          </p:spPr>
          <p:txBody>
            <a:bodyPr vert="horz" wrap="square" lIns="540000" tIns="360000" rIns="540000" bIns="360000" rtlCol="0">
              <a:noAutofit/>
            </a:bodyPr>
            <a:lstStyle>
              <a:lvl1pPr marL="228600" indent="-228600" algn="l" defTabSz="914400" rtl="0" eaLnBrk="1" latinLnBrk="0" hangingPunct="1">
                <a:lnSpc>
                  <a:spcPct val="90000"/>
                </a:lnSpc>
                <a:spcBef>
                  <a:spcPts val="1000"/>
                </a:spcBef>
                <a:spcAft>
                  <a:spcPts val="300"/>
                </a:spcAft>
                <a:buClr>
                  <a:schemeClr val="accent2"/>
                </a:buClr>
                <a:buFont typeface="Arial" panose="020B0604020202020204" pitchFamily="34" charset="0"/>
                <a:buChar char="•"/>
                <a:defRPr sz="22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spcAft>
                  <a:spcPts val="300"/>
                </a:spcAft>
                <a:buClr>
                  <a:schemeClr val="accent2"/>
                </a:buClr>
                <a:buFont typeface="Arial" panose="020B0604020202020204" pitchFamily="34" charset="0"/>
                <a:buChar char="•"/>
                <a:defRPr sz="1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spcAft>
                  <a:spcPts val="300"/>
                </a:spcAft>
                <a:buClr>
                  <a:schemeClr val="accent2"/>
                </a:buClr>
                <a:buFont typeface="Arial" panose="020B0604020202020204" pitchFamily="34" charset="0"/>
                <a:buChar char="•"/>
                <a:defRPr sz="1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spcAft>
                  <a:spcPts val="300"/>
                </a:spcAft>
                <a:buClr>
                  <a:schemeClr val="accent2"/>
                </a:buClr>
                <a:buFont typeface="Arial" panose="020B0604020202020204" pitchFamily="34" charset="0"/>
                <a:buChar char="•"/>
                <a:defRPr sz="1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spcAft>
                  <a:spcPts val="300"/>
                </a:spcAft>
                <a:buClr>
                  <a:schemeClr val="accent2"/>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300"/>
                </a:spcAft>
                <a:buClr>
                  <a:srgbClr val="FFFFFF"/>
                </a:buClr>
                <a:buSzTx/>
                <a:buFont typeface="Arial" panose="020B0604020202020204" pitchFamily="34" charset="0"/>
                <a:buNone/>
                <a:tabLst/>
                <a:defRPr/>
              </a:pPr>
              <a:endParaRPr kumimoji="0" lang="de-DE" sz="1600" b="0" i="0" u="none" strike="noStrike" kern="1200" cap="none" spc="0" normalizeH="0" baseline="0" noProof="0" err="1">
                <a:ln>
                  <a:noFill/>
                </a:ln>
                <a:solidFill>
                  <a:srgbClr val="FFFFFF"/>
                </a:solidFill>
                <a:effectLst/>
                <a:uLnTx/>
                <a:uFillTx/>
                <a:latin typeface="Calibri Light"/>
                <a:ea typeface="+mn-ea"/>
                <a:cs typeface="+mn-cs"/>
              </a:endParaRPr>
            </a:p>
          </p:txBody>
        </p:sp>
        <p:sp>
          <p:nvSpPr>
            <p:cNvPr id="15" name="Textfeld 33">
              <a:extLst>
                <a:ext uri="{FF2B5EF4-FFF2-40B4-BE49-F238E27FC236}">
                  <a16:creationId xmlns:a16="http://schemas.microsoft.com/office/drawing/2014/main" id="{9776AB9C-7A6C-9A92-8E46-7EC96D744405}"/>
                </a:ext>
              </a:extLst>
            </p:cNvPr>
            <p:cNvSpPr txBox="1"/>
            <p:nvPr/>
          </p:nvSpPr>
          <p:spPr bwMode="gray">
            <a:xfrm>
              <a:off x="1644946" y="3998757"/>
              <a:ext cx="7020300" cy="938738"/>
            </a:xfrm>
            <a:prstGeom prst="rect">
              <a:avLst/>
            </a:prstGeom>
            <a:grpFill/>
          </p:spPr>
          <p:txBody>
            <a:bodyPr wrap="square" lIns="0" tIns="0" rIns="0" bIns="0" rtlCol="0">
              <a:noAutofit/>
            </a:bodyPr>
            <a:lstStyle/>
            <a:p>
              <a:r>
                <a:rPr lang="es-MX" dirty="0"/>
                <a:t>Estudiante de Ingeniería en Sistemas Computacionales en el Instituto Tecnológico de Querétaro, actualmente cursando el octavo semestre. Desde enero de 2024, me desempeño como practicante en el área de IT en Grammer, donde he podido aplicar mis conocimientos en tecnologías de la información en un entorno profesional.</a:t>
              </a:r>
            </a:p>
            <a:p>
              <a:r>
                <a:rPr lang="es-MX" dirty="0"/>
                <a:t>Mi experiencia incluye atención al cliente, gestión de proyectos y liderazgo de equipos, habilidades que he desarrollado a lo largo de mis estudios y experiencia profesional. Estoy comprometida con el aprendizaje continuo y la mejora constante, buscando siempre soluciones efectivas y eficientes en cada desafío que enfrento.</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3442802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bgerundetes Rechteck 16">
            <a:extLst>
              <a:ext uri="{FF2B5EF4-FFF2-40B4-BE49-F238E27FC236}">
                <a16:creationId xmlns:a16="http://schemas.microsoft.com/office/drawing/2014/main" id="{BE3CA220-8103-4440-AC21-D3B1B64A09EF}"/>
              </a:ext>
            </a:extLst>
          </p:cNvPr>
          <p:cNvSpPr/>
          <p:nvPr/>
        </p:nvSpPr>
        <p:spPr bwMode="gray">
          <a:xfrm>
            <a:off x="2387587" y="1456937"/>
            <a:ext cx="10405157" cy="2027943"/>
          </a:xfrm>
          <a:prstGeom prst="roundRect">
            <a:avLst>
              <a:gd name="adj" fmla="val 8482"/>
            </a:avLst>
          </a:prstGeom>
          <a:solidFill>
            <a:schemeClr val="bg1"/>
          </a:solidFill>
          <a:ln w="19050">
            <a:solidFill>
              <a:srgbClr val="005195"/>
            </a:solidFill>
          </a:ln>
        </p:spPr>
        <p:style>
          <a:lnRef idx="2">
            <a:schemeClr val="accent1">
              <a:shade val="50000"/>
            </a:schemeClr>
          </a:lnRef>
          <a:fillRef idx="1">
            <a:schemeClr val="accent1"/>
          </a:fillRef>
          <a:effectRef idx="0">
            <a:schemeClr val="accent1"/>
          </a:effectRef>
          <a:fontRef idx="minor">
            <a:schemeClr val="lt1"/>
          </a:fontRef>
        </p:style>
        <p:txBody>
          <a:bodyPr tIns="72000" rIns="3060000" bIns="180000" rtlCol="0" anchor="t"/>
          <a:lstStyle/>
          <a:p>
            <a:pPr algn="ctr">
              <a:lnSpc>
                <a:spcPct val="90000"/>
              </a:lnSpc>
            </a:pPr>
            <a:r>
              <a:rPr lang="de-DE" sz="2800" b="1" dirty="0">
                <a:solidFill>
                  <a:srgbClr val="005195"/>
                </a:solidFill>
                <a:latin typeface="+mj-lt"/>
              </a:rPr>
              <a:t>MSG 95 Series</a:t>
            </a:r>
          </a:p>
        </p:txBody>
      </p:sp>
      <p:sp>
        <p:nvSpPr>
          <p:cNvPr id="6" name="Fußzeilenplatzhalter 5">
            <a:extLst>
              <a:ext uri="{FF2B5EF4-FFF2-40B4-BE49-F238E27FC236}">
                <a16:creationId xmlns:a16="http://schemas.microsoft.com/office/drawing/2014/main" id="{451C4C6D-F179-6A41-811F-6B6F24952CBE}"/>
              </a:ext>
            </a:extLst>
          </p:cNvPr>
          <p:cNvSpPr>
            <a:spLocks noGrp="1"/>
          </p:cNvSpPr>
          <p:nvPr>
            <p:ph type="ftr" sz="quarter" idx="11"/>
          </p:nvPr>
        </p:nvSpPr>
        <p:spPr/>
        <p:txBody>
          <a:bodyPr/>
          <a:lstStyle/>
          <a:p>
            <a:r>
              <a:rPr lang="de-DE"/>
              <a:t>GRAMMER Division Commercial Vehicles</a:t>
            </a:r>
            <a:endParaRPr lang="de-DE" dirty="0"/>
          </a:p>
        </p:txBody>
      </p:sp>
      <p:sp>
        <p:nvSpPr>
          <p:cNvPr id="9"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dirty="0"/>
              <a:t>Driver seats for agricultural machinery</a:t>
            </a:r>
            <a:r>
              <a:rPr lang="en-US" dirty="0">
                <a:solidFill>
                  <a:srgbClr val="FF0000"/>
                </a:solidFill>
              </a:rPr>
              <a:t> (Example)</a:t>
            </a:r>
          </a:p>
        </p:txBody>
      </p:sp>
      <p:sp>
        <p:nvSpPr>
          <p:cNvPr id="12" name="Untertitel 5">
            <a:extLst>
              <a:ext uri="{FF2B5EF4-FFF2-40B4-BE49-F238E27FC236}">
                <a16:creationId xmlns:a16="http://schemas.microsoft.com/office/drawing/2014/main" id="{7B65D0AE-803F-8249-ABF3-31A9369D4667}"/>
              </a:ext>
            </a:extLst>
          </p:cNvPr>
          <p:cNvSpPr txBox="1">
            <a:spLocks/>
          </p:cNvSpPr>
          <p:nvPr/>
        </p:nvSpPr>
        <p:spPr>
          <a:xfrm>
            <a:off x="673896" y="699295"/>
            <a:ext cx="9346404" cy="246062"/>
          </a:xfrm>
          <a:prstGeom prst="rect">
            <a:avLst/>
          </a:prstGeom>
        </p:spPr>
        <p:txBody>
          <a:bodyPr lIns="0" tIns="0" rIns="0" bIns="0"/>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Division Commercial </a:t>
            </a:r>
            <a:r>
              <a:rPr lang="de-DE" sz="2000" dirty="0" err="1"/>
              <a:t>Vehicles</a:t>
            </a:r>
            <a:endParaRPr lang="de-DE" sz="2000" dirty="0"/>
          </a:p>
        </p:txBody>
      </p:sp>
      <p:sp>
        <p:nvSpPr>
          <p:cNvPr id="2" name="Datumsplatzhalter 1"/>
          <p:cNvSpPr>
            <a:spLocks noGrp="1"/>
          </p:cNvSpPr>
          <p:nvPr>
            <p:ph type="dt" sz="half" idx="10"/>
          </p:nvPr>
        </p:nvSpPr>
        <p:spPr/>
        <p:txBody>
          <a:bodyPr/>
          <a:lstStyle/>
          <a:p>
            <a:r>
              <a:rPr lang="de-DE"/>
              <a:t>2021-11</a:t>
            </a:r>
          </a:p>
        </p:txBody>
      </p:sp>
      <p:sp>
        <p:nvSpPr>
          <p:cNvPr id="33" name="Abgerundetes Rechteck 16">
            <a:extLst>
              <a:ext uri="{FF2B5EF4-FFF2-40B4-BE49-F238E27FC236}">
                <a16:creationId xmlns:a16="http://schemas.microsoft.com/office/drawing/2014/main" id="{24707DDB-BE7C-4DD8-9333-FE3B20FF1AD3}"/>
              </a:ext>
            </a:extLst>
          </p:cNvPr>
          <p:cNvSpPr/>
          <p:nvPr/>
        </p:nvSpPr>
        <p:spPr bwMode="gray">
          <a:xfrm>
            <a:off x="695325" y="1449317"/>
            <a:ext cx="2500409" cy="2051691"/>
          </a:xfrm>
          <a:prstGeom prst="roundRect">
            <a:avLst>
              <a:gd name="adj" fmla="val 84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180000" rtlCol="0" anchor="t"/>
          <a:lstStyle/>
          <a:p>
            <a:pPr algn="ctr">
              <a:lnSpc>
                <a:spcPct val="90000"/>
              </a:lnSpc>
            </a:pPr>
            <a:r>
              <a:rPr lang="de-DE" sz="2800" b="1" dirty="0">
                <a:latin typeface="+mj-lt"/>
              </a:rPr>
              <a:t>Offroad</a:t>
            </a:r>
          </a:p>
        </p:txBody>
      </p:sp>
      <p:grpSp>
        <p:nvGrpSpPr>
          <p:cNvPr id="17" name="Gruppieren 16">
            <a:extLst>
              <a:ext uri="{FF2B5EF4-FFF2-40B4-BE49-F238E27FC236}">
                <a16:creationId xmlns:a16="http://schemas.microsoft.com/office/drawing/2014/main" id="{877DCC65-F41F-4A99-8587-3A7DEB28E006}"/>
              </a:ext>
            </a:extLst>
          </p:cNvPr>
          <p:cNvGrpSpPr/>
          <p:nvPr/>
        </p:nvGrpSpPr>
        <p:grpSpPr>
          <a:xfrm>
            <a:off x="779115" y="1916832"/>
            <a:ext cx="2335933" cy="1413448"/>
            <a:chOff x="869896" y="1916832"/>
            <a:chExt cx="2335933" cy="1413448"/>
          </a:xfrm>
        </p:grpSpPr>
        <p:pic>
          <p:nvPicPr>
            <p:cNvPr id="34" name="Grafik 33">
              <a:extLst>
                <a:ext uri="{FF2B5EF4-FFF2-40B4-BE49-F238E27FC236}">
                  <a16:creationId xmlns:a16="http://schemas.microsoft.com/office/drawing/2014/main" id="{6D1D37BE-8FF2-4C35-8447-88B58B9001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2494" y="1916832"/>
              <a:ext cx="1210736" cy="1210736"/>
            </a:xfrm>
            <a:prstGeom prst="rect">
              <a:avLst/>
            </a:prstGeom>
          </p:spPr>
        </p:pic>
        <p:sp>
          <p:nvSpPr>
            <p:cNvPr id="67" name="Textfeld 66">
              <a:extLst>
                <a:ext uri="{FF2B5EF4-FFF2-40B4-BE49-F238E27FC236}">
                  <a16:creationId xmlns:a16="http://schemas.microsoft.com/office/drawing/2014/main" id="{DCFD4C63-D17F-446D-8BB7-2A732A9B1D0C}"/>
                </a:ext>
              </a:extLst>
            </p:cNvPr>
            <p:cNvSpPr txBox="1"/>
            <p:nvPr/>
          </p:nvSpPr>
          <p:spPr bwMode="gray">
            <a:xfrm>
              <a:off x="869896" y="2960948"/>
              <a:ext cx="2335933" cy="369332"/>
            </a:xfrm>
            <a:prstGeom prst="rect">
              <a:avLst/>
            </a:prstGeom>
            <a:noFill/>
          </p:spPr>
          <p:txBody>
            <a:bodyPr wrap="square">
              <a:spAutoFit/>
            </a:bodyPr>
            <a:lstStyle/>
            <a:p>
              <a:pPr algn="ctr"/>
              <a:r>
                <a:rPr lang="de-DE" dirty="0" err="1">
                  <a:solidFill>
                    <a:schemeClr val="bg1"/>
                  </a:solidFill>
                </a:rPr>
                <a:t>Agriculture</a:t>
              </a:r>
              <a:endParaRPr lang="de-DE" dirty="0">
                <a:solidFill>
                  <a:schemeClr val="bg1"/>
                </a:solidFill>
              </a:endParaRPr>
            </a:p>
          </p:txBody>
        </p:sp>
      </p:grpSp>
      <p:pic>
        <p:nvPicPr>
          <p:cNvPr id="35" name="Picture 2">
            <a:extLst>
              <a:ext uri="{FF2B5EF4-FFF2-40B4-BE49-F238E27FC236}">
                <a16:creationId xmlns:a16="http://schemas.microsoft.com/office/drawing/2014/main" id="{42213BCC-E267-49FD-8223-CC3F4AC30223}"/>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944" l="0" r="100000">
                        <a14:backgroundMark x1="8140" y1="89165" x2="8140" y2="89165"/>
                        <a14:backgroundMark x1="13333" y1="23533" x2="13333" y2="23533"/>
                        <a14:backgroundMark x1="91628" y1="92664" x2="91628" y2="92664"/>
                        <a14:backgroundMark x1="93101" y1="27596" x2="93101" y2="27596"/>
                      </a14:backgroundRemoval>
                    </a14:imgEffect>
                  </a14:imgLayer>
                </a14:imgProps>
              </a:ext>
              <a:ext uri="{28A0092B-C50C-407E-A947-70E740481C1C}">
                <a14:useLocalDpi xmlns:a14="http://schemas.microsoft.com/office/drawing/2010/main"/>
              </a:ext>
            </a:extLst>
          </a:blip>
          <a:srcRect/>
          <a:stretch>
            <a:fillRect/>
          </a:stretch>
        </p:blipFill>
        <p:spPr bwMode="auto">
          <a:xfrm>
            <a:off x="7824169" y="1219200"/>
            <a:ext cx="3847077" cy="5252720"/>
          </a:xfrm>
          <a:prstGeom prst="rect">
            <a:avLst/>
          </a:prstGeom>
          <a:noFill/>
          <a:ln>
            <a:noFill/>
          </a:ln>
        </p:spPr>
      </p:pic>
      <p:pic>
        <p:nvPicPr>
          <p:cNvPr id="37" name="Grafik 36" descr="Recherche">
            <a:hlinkClick r:id="rId5"/>
            <a:extLst>
              <a:ext uri="{FF2B5EF4-FFF2-40B4-BE49-F238E27FC236}">
                <a16:creationId xmlns:a16="http://schemas.microsoft.com/office/drawing/2014/main" id="{2E518C34-F3FE-4B34-9A37-98C0C7461E2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4210" y="5522438"/>
            <a:ext cx="360000" cy="360000"/>
          </a:xfrm>
          <a:prstGeom prst="rect">
            <a:avLst/>
          </a:prstGeom>
        </p:spPr>
      </p:pic>
      <p:sp>
        <p:nvSpPr>
          <p:cNvPr id="38" name="Textfeld 37">
            <a:extLst>
              <a:ext uri="{FF2B5EF4-FFF2-40B4-BE49-F238E27FC236}">
                <a16:creationId xmlns:a16="http://schemas.microsoft.com/office/drawing/2014/main" id="{CD13551B-85A2-4DF0-83CA-75BA536FB602}"/>
              </a:ext>
            </a:extLst>
          </p:cNvPr>
          <p:cNvSpPr txBox="1"/>
          <p:nvPr/>
        </p:nvSpPr>
        <p:spPr>
          <a:xfrm>
            <a:off x="6991684" y="5106666"/>
            <a:ext cx="900574" cy="276999"/>
          </a:xfrm>
          <a:prstGeom prst="rect">
            <a:avLst/>
          </a:prstGeom>
          <a:noFill/>
        </p:spPr>
        <p:txBody>
          <a:bodyPr wrap="square" rtlCol="0">
            <a:spAutoFit/>
          </a:bodyPr>
          <a:lstStyle/>
          <a:p>
            <a:pPr algn="ctr"/>
            <a:r>
              <a:rPr lang="de-DE" sz="1200" b="1" cap="all" dirty="0" err="1">
                <a:solidFill>
                  <a:srgbClr val="C8C1AB"/>
                </a:solidFill>
                <a:latin typeface="+mj-lt"/>
              </a:rPr>
              <a:t>leaflet</a:t>
            </a:r>
            <a:endParaRPr lang="de-DE" sz="1200" b="1" cap="all" dirty="0">
              <a:solidFill>
                <a:srgbClr val="C8C1AB"/>
              </a:solidFill>
              <a:latin typeface="+mj-lt"/>
            </a:endParaRPr>
          </a:p>
        </p:txBody>
      </p:sp>
      <p:sp>
        <p:nvSpPr>
          <p:cNvPr id="39" name="Textfeld 38">
            <a:extLst>
              <a:ext uri="{FF2B5EF4-FFF2-40B4-BE49-F238E27FC236}">
                <a16:creationId xmlns:a16="http://schemas.microsoft.com/office/drawing/2014/main" id="{E487228A-F30A-4D02-8C07-486A41374BDF}"/>
              </a:ext>
            </a:extLst>
          </p:cNvPr>
          <p:cNvSpPr txBox="1"/>
          <p:nvPr/>
        </p:nvSpPr>
        <p:spPr>
          <a:xfrm>
            <a:off x="6899590" y="5974806"/>
            <a:ext cx="1129240" cy="276999"/>
          </a:xfrm>
          <a:prstGeom prst="rect">
            <a:avLst/>
          </a:prstGeom>
          <a:noFill/>
        </p:spPr>
        <p:txBody>
          <a:bodyPr wrap="square" rtlCol="0">
            <a:spAutoFit/>
          </a:bodyPr>
          <a:lstStyle/>
          <a:p>
            <a:pPr algn="ctr"/>
            <a:r>
              <a:rPr lang="de-DE" sz="1200" b="1" cap="all" dirty="0">
                <a:solidFill>
                  <a:srgbClr val="C8C1AB"/>
                </a:solidFill>
                <a:latin typeface="+mj-lt"/>
              </a:rPr>
              <a:t>Data </a:t>
            </a:r>
            <a:r>
              <a:rPr lang="de-DE" sz="1200" b="1" cap="all" dirty="0" err="1">
                <a:solidFill>
                  <a:srgbClr val="C8C1AB"/>
                </a:solidFill>
                <a:latin typeface="+mj-lt"/>
              </a:rPr>
              <a:t>sheet</a:t>
            </a:r>
            <a:endParaRPr lang="de-DE" sz="1200" b="1" cap="all" dirty="0">
              <a:solidFill>
                <a:srgbClr val="C8C1AB"/>
              </a:solidFill>
              <a:latin typeface="+mj-lt"/>
            </a:endParaRPr>
          </a:p>
        </p:txBody>
      </p:sp>
      <p:pic>
        <p:nvPicPr>
          <p:cNvPr id="40" name="Grafik 39" descr="Recherche">
            <a:hlinkClick r:id="rId8"/>
            <a:extLst>
              <a:ext uri="{FF2B5EF4-FFF2-40B4-BE49-F238E27FC236}">
                <a16:creationId xmlns:a16="http://schemas.microsoft.com/office/drawing/2014/main" id="{E0121DC6-1312-41CE-8E30-7320E7E5C9B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61971" y="4654298"/>
            <a:ext cx="360000" cy="360000"/>
          </a:xfrm>
          <a:prstGeom prst="rect">
            <a:avLst/>
          </a:prstGeom>
        </p:spPr>
      </p:pic>
      <p:pic>
        <p:nvPicPr>
          <p:cNvPr id="41" name="Bild 3">
            <a:extLst>
              <a:ext uri="{FF2B5EF4-FFF2-40B4-BE49-F238E27FC236}">
                <a16:creationId xmlns:a16="http://schemas.microsoft.com/office/drawing/2014/main" id="{07D971E5-FE2A-48EC-9519-6C7A05F84C62}"/>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772646" y="2071515"/>
            <a:ext cx="980875" cy="121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Bild 4">
            <a:extLst>
              <a:ext uri="{FF2B5EF4-FFF2-40B4-BE49-F238E27FC236}">
                <a16:creationId xmlns:a16="http://schemas.microsoft.com/office/drawing/2014/main" id="{4E6B9A4F-887A-40D8-AA63-43174678D363}"/>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126000" y="2073012"/>
            <a:ext cx="980961" cy="121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Bild 6">
            <a:extLst>
              <a:ext uri="{FF2B5EF4-FFF2-40B4-BE49-F238E27FC236}">
                <a16:creationId xmlns:a16="http://schemas.microsoft.com/office/drawing/2014/main" id="{B16DE9D1-8411-4572-8A4A-1F9F328A48CE}"/>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370295" y="2059940"/>
            <a:ext cx="965398" cy="121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hteck 43">
            <a:extLst>
              <a:ext uri="{FF2B5EF4-FFF2-40B4-BE49-F238E27FC236}">
                <a16:creationId xmlns:a16="http://schemas.microsoft.com/office/drawing/2014/main" id="{BEA675BE-9CF0-4A06-B6B5-BCA83A262C90}"/>
              </a:ext>
            </a:extLst>
          </p:cNvPr>
          <p:cNvSpPr/>
          <p:nvPr/>
        </p:nvSpPr>
        <p:spPr>
          <a:xfrm>
            <a:off x="1163472" y="3813423"/>
            <a:ext cx="2602477" cy="2308324"/>
          </a:xfrm>
          <a:prstGeom prst="rect">
            <a:avLst/>
          </a:prstGeom>
          <a:ln>
            <a:noFill/>
          </a:ln>
        </p:spPr>
        <p:txBody>
          <a:bodyPr wrap="square">
            <a:spAutoFit/>
          </a:bodyPr>
          <a:lstStyle/>
          <a:p>
            <a:pPr defTabSz="914309"/>
            <a:r>
              <a:rPr lang="de-DE" sz="1600" dirty="0">
                <a:solidFill>
                  <a:prstClr val="black">
                    <a:lumMod val="95000"/>
                    <a:lumOff val="5000"/>
                  </a:prstClr>
                </a:solidFill>
                <a:latin typeface="+mj-lt"/>
                <a:cs typeface="Arial Narrow" panose="020B0604020202020204" pitchFamily="34" charset="0"/>
              </a:rPr>
              <a:t>Lateral Suspension</a:t>
            </a:r>
          </a:p>
          <a:p>
            <a:pPr marL="285664" indent="-285664" defTabSz="914309">
              <a:buFont typeface="Arial" panose="020B0604020202020204" pitchFamily="34" charset="0"/>
              <a:buChar char="•"/>
            </a:pPr>
            <a:endParaRPr lang="de-DE" sz="1600" dirty="0">
              <a:solidFill>
                <a:prstClr val="black">
                  <a:lumMod val="95000"/>
                  <a:lumOff val="5000"/>
                </a:prstClr>
              </a:solidFill>
              <a:latin typeface="+mj-lt"/>
              <a:cs typeface="Arial Narrow" panose="020B0604020202020204" pitchFamily="34" charset="0"/>
            </a:endParaRPr>
          </a:p>
          <a:p>
            <a:pPr defTabSz="914309"/>
            <a:r>
              <a:rPr lang="de-DE" sz="1600" dirty="0" err="1">
                <a:solidFill>
                  <a:prstClr val="black">
                    <a:lumMod val="95000"/>
                    <a:lumOff val="5000"/>
                  </a:prstClr>
                </a:solidFill>
                <a:latin typeface="+mj-lt"/>
              </a:rPr>
              <a:t>Pneumatic</a:t>
            </a:r>
            <a:r>
              <a:rPr lang="de-DE" sz="1600" dirty="0">
                <a:solidFill>
                  <a:prstClr val="black">
                    <a:lumMod val="95000"/>
                    <a:lumOff val="5000"/>
                  </a:prstClr>
                </a:solidFill>
                <a:latin typeface="+mj-lt"/>
              </a:rPr>
              <a:t> Suspension</a:t>
            </a:r>
          </a:p>
          <a:p>
            <a:pPr marL="285664" indent="-285664" defTabSz="914309">
              <a:buFont typeface="Arial" panose="020B0604020202020204" pitchFamily="34" charset="0"/>
              <a:buChar char="•"/>
            </a:pPr>
            <a:endParaRPr lang="de-DE" sz="1600" dirty="0">
              <a:solidFill>
                <a:prstClr val="black">
                  <a:lumMod val="95000"/>
                  <a:lumOff val="5000"/>
                </a:prstClr>
              </a:solidFill>
              <a:latin typeface="+mj-lt"/>
            </a:endParaRPr>
          </a:p>
          <a:p>
            <a:pPr defTabSz="914309"/>
            <a:r>
              <a:rPr lang="de-DE" sz="1600" dirty="0">
                <a:solidFill>
                  <a:prstClr val="black">
                    <a:lumMod val="95000"/>
                    <a:lumOff val="5000"/>
                  </a:prstClr>
                </a:solidFill>
                <a:latin typeface="+mj-lt"/>
              </a:rPr>
              <a:t>Dynamic </a:t>
            </a:r>
            <a:r>
              <a:rPr lang="de-DE" sz="1600" dirty="0" err="1">
                <a:solidFill>
                  <a:prstClr val="black">
                    <a:lumMod val="95000"/>
                    <a:lumOff val="5000"/>
                  </a:prstClr>
                </a:solidFill>
                <a:latin typeface="+mj-lt"/>
              </a:rPr>
              <a:t>Damping</a:t>
            </a:r>
            <a:r>
              <a:rPr lang="de-DE" sz="1600" dirty="0">
                <a:solidFill>
                  <a:prstClr val="black">
                    <a:lumMod val="95000"/>
                    <a:lumOff val="5000"/>
                  </a:prstClr>
                </a:solidFill>
                <a:latin typeface="+mj-lt"/>
              </a:rPr>
              <a:t> System</a:t>
            </a:r>
          </a:p>
          <a:p>
            <a:pPr marL="285664" indent="-285664" defTabSz="914309">
              <a:buFont typeface="Arial" panose="020B0604020202020204" pitchFamily="34" charset="0"/>
              <a:buChar char="•"/>
            </a:pPr>
            <a:endParaRPr lang="de-DE" sz="1600" dirty="0">
              <a:solidFill>
                <a:prstClr val="black">
                  <a:lumMod val="95000"/>
                  <a:lumOff val="5000"/>
                </a:prstClr>
              </a:solidFill>
              <a:latin typeface="+mj-lt"/>
            </a:endParaRPr>
          </a:p>
          <a:p>
            <a:pPr defTabSz="914309"/>
            <a:r>
              <a:rPr lang="de-DE" sz="1600" dirty="0" err="1">
                <a:solidFill>
                  <a:prstClr val="black">
                    <a:lumMod val="95000"/>
                    <a:lumOff val="5000"/>
                  </a:prstClr>
                </a:solidFill>
                <a:latin typeface="+mj-lt"/>
              </a:rPr>
              <a:t>Pneumatic</a:t>
            </a:r>
            <a:r>
              <a:rPr lang="de-DE" sz="1600" dirty="0">
                <a:solidFill>
                  <a:prstClr val="black">
                    <a:lumMod val="95000"/>
                    <a:lumOff val="5000"/>
                  </a:prstClr>
                </a:solidFill>
                <a:latin typeface="+mj-lt"/>
              </a:rPr>
              <a:t> </a:t>
            </a:r>
            <a:r>
              <a:rPr lang="de-DE" sz="1600" dirty="0" err="1">
                <a:solidFill>
                  <a:prstClr val="black">
                    <a:lumMod val="95000"/>
                    <a:lumOff val="5000"/>
                  </a:prstClr>
                </a:solidFill>
                <a:latin typeface="+mj-lt"/>
              </a:rPr>
              <a:t>Lumbar</a:t>
            </a:r>
            <a:r>
              <a:rPr lang="de-DE" sz="1600" dirty="0">
                <a:solidFill>
                  <a:prstClr val="black">
                    <a:lumMod val="95000"/>
                    <a:lumOff val="5000"/>
                  </a:prstClr>
                </a:solidFill>
                <a:latin typeface="+mj-lt"/>
              </a:rPr>
              <a:t> Support</a:t>
            </a:r>
          </a:p>
          <a:p>
            <a:pPr defTabSz="914309"/>
            <a:endParaRPr lang="de-DE" sz="1600" dirty="0">
              <a:solidFill>
                <a:prstClr val="black">
                  <a:lumMod val="95000"/>
                  <a:lumOff val="5000"/>
                </a:prstClr>
              </a:solidFill>
              <a:latin typeface="+mj-lt"/>
            </a:endParaRPr>
          </a:p>
          <a:p>
            <a:pPr defTabSz="914309"/>
            <a:r>
              <a:rPr lang="de-DE" sz="1600" dirty="0" err="1">
                <a:solidFill>
                  <a:prstClr val="black">
                    <a:lumMod val="95000"/>
                    <a:lumOff val="5000"/>
                  </a:prstClr>
                </a:solidFill>
                <a:latin typeface="+mj-lt"/>
              </a:rPr>
              <a:t>Adjustable</a:t>
            </a:r>
            <a:r>
              <a:rPr lang="de-DE" sz="1600" dirty="0">
                <a:solidFill>
                  <a:prstClr val="black">
                    <a:lumMod val="95000"/>
                    <a:lumOff val="5000"/>
                  </a:prstClr>
                </a:solidFill>
                <a:latin typeface="+mj-lt"/>
              </a:rPr>
              <a:t> </a:t>
            </a:r>
            <a:r>
              <a:rPr lang="de-DE" sz="1600" dirty="0" err="1">
                <a:solidFill>
                  <a:prstClr val="black">
                    <a:lumMod val="95000"/>
                    <a:lumOff val="5000"/>
                  </a:prstClr>
                </a:solidFill>
                <a:latin typeface="+mj-lt"/>
              </a:rPr>
              <a:t>Swivel</a:t>
            </a:r>
            <a:endParaRPr lang="de-DE" dirty="0">
              <a:solidFill>
                <a:prstClr val="black">
                  <a:lumMod val="95000"/>
                  <a:lumOff val="5000"/>
                </a:prstClr>
              </a:solidFill>
              <a:latin typeface="+mj-lt"/>
            </a:endParaRPr>
          </a:p>
        </p:txBody>
      </p:sp>
      <p:sp>
        <p:nvSpPr>
          <p:cNvPr id="47" name="Rechteck 46">
            <a:extLst>
              <a:ext uri="{FF2B5EF4-FFF2-40B4-BE49-F238E27FC236}">
                <a16:creationId xmlns:a16="http://schemas.microsoft.com/office/drawing/2014/main" id="{C3C02DC9-9D39-4974-AA48-255BF5736024}"/>
              </a:ext>
            </a:extLst>
          </p:cNvPr>
          <p:cNvSpPr/>
          <p:nvPr/>
        </p:nvSpPr>
        <p:spPr>
          <a:xfrm>
            <a:off x="4188882" y="3813423"/>
            <a:ext cx="3023242" cy="2308324"/>
          </a:xfrm>
          <a:prstGeom prst="rect">
            <a:avLst/>
          </a:prstGeom>
          <a:ln>
            <a:noFill/>
          </a:ln>
        </p:spPr>
        <p:txBody>
          <a:bodyPr wrap="square">
            <a:spAutoFit/>
          </a:bodyPr>
          <a:lstStyle/>
          <a:p>
            <a:pPr defTabSz="914309"/>
            <a:r>
              <a:rPr lang="en-AU" sz="1600" dirty="0">
                <a:solidFill>
                  <a:prstClr val="black">
                    <a:lumMod val="95000"/>
                    <a:lumOff val="5000"/>
                  </a:prstClr>
                </a:solidFill>
                <a:latin typeface="+mj-lt"/>
                <a:cs typeface="Arial Narrow" panose="020B0604020202020204" pitchFamily="34" charset="0"/>
              </a:rPr>
              <a:t>Electronic Weight Adjustment</a:t>
            </a:r>
          </a:p>
          <a:p>
            <a:pPr defTabSz="914309"/>
            <a:endParaRPr lang="en-AU" sz="1600" dirty="0">
              <a:solidFill>
                <a:prstClr val="black">
                  <a:lumMod val="95000"/>
                  <a:lumOff val="5000"/>
                </a:prstClr>
              </a:solidFill>
              <a:latin typeface="+mj-lt"/>
            </a:endParaRPr>
          </a:p>
          <a:p>
            <a:pPr defTabSz="914309"/>
            <a:r>
              <a:rPr lang="en-AU" sz="1600" dirty="0">
                <a:solidFill>
                  <a:prstClr val="black">
                    <a:lumMod val="95000"/>
                    <a:lumOff val="5000"/>
                  </a:prstClr>
                </a:solidFill>
                <a:latin typeface="+mj-lt"/>
              </a:rPr>
              <a:t>Active Climate System</a:t>
            </a:r>
          </a:p>
          <a:p>
            <a:pPr defTabSz="914309"/>
            <a:endParaRPr lang="en-AU" sz="1600" dirty="0">
              <a:solidFill>
                <a:prstClr val="black">
                  <a:lumMod val="95000"/>
                  <a:lumOff val="5000"/>
                </a:prstClr>
              </a:solidFill>
              <a:latin typeface="+mj-lt"/>
            </a:endParaRPr>
          </a:p>
          <a:p>
            <a:pPr defTabSz="914309"/>
            <a:r>
              <a:rPr lang="en-AU" sz="1600" dirty="0">
                <a:solidFill>
                  <a:prstClr val="black">
                    <a:lumMod val="95000"/>
                    <a:lumOff val="5000"/>
                  </a:prstClr>
                </a:solidFill>
                <a:latin typeface="+mj-lt"/>
              </a:rPr>
              <a:t>Automatic Shock Absorber</a:t>
            </a:r>
          </a:p>
          <a:p>
            <a:pPr defTabSz="914309"/>
            <a:endParaRPr lang="en-AU" sz="1600" dirty="0">
              <a:solidFill>
                <a:prstClr val="black">
                  <a:lumMod val="95000"/>
                  <a:lumOff val="5000"/>
                </a:prstClr>
              </a:solidFill>
              <a:latin typeface="+mj-lt"/>
            </a:endParaRPr>
          </a:p>
          <a:p>
            <a:pPr defTabSz="914309"/>
            <a:r>
              <a:rPr lang="en-AU" sz="1600" dirty="0">
                <a:solidFill>
                  <a:prstClr val="black">
                    <a:lumMod val="95000"/>
                    <a:lumOff val="5000"/>
                  </a:prstClr>
                </a:solidFill>
                <a:latin typeface="+mj-lt"/>
              </a:rPr>
              <a:t>Fore/Aft Isolator</a:t>
            </a:r>
          </a:p>
          <a:p>
            <a:pPr defTabSz="914309"/>
            <a:endParaRPr lang="en-AU" sz="1600" dirty="0">
              <a:solidFill>
                <a:prstClr val="black">
                  <a:lumMod val="95000"/>
                  <a:lumOff val="5000"/>
                </a:prstClr>
              </a:solidFill>
              <a:latin typeface="+mj-lt"/>
            </a:endParaRPr>
          </a:p>
          <a:p>
            <a:pPr defTabSz="914309"/>
            <a:r>
              <a:rPr lang="en-AU" sz="1600" dirty="0">
                <a:solidFill>
                  <a:prstClr val="black">
                    <a:lumMod val="95000"/>
                    <a:lumOff val="5000"/>
                  </a:prstClr>
                </a:solidFill>
                <a:latin typeface="+mj-lt"/>
              </a:rPr>
              <a:t>Automatic Positioning System</a:t>
            </a:r>
            <a:endParaRPr lang="en-AU" dirty="0">
              <a:solidFill>
                <a:prstClr val="black">
                  <a:lumMod val="95000"/>
                  <a:lumOff val="5000"/>
                </a:prstClr>
              </a:solidFill>
              <a:latin typeface="+mj-lt"/>
            </a:endParaRPr>
          </a:p>
        </p:txBody>
      </p:sp>
      <p:pic>
        <p:nvPicPr>
          <p:cNvPr id="51" name="Grafik 50">
            <a:extLst>
              <a:ext uri="{FF2B5EF4-FFF2-40B4-BE49-F238E27FC236}">
                <a16:creationId xmlns:a16="http://schemas.microsoft.com/office/drawing/2014/main" id="{8239633D-F6A3-4664-9F02-C24F01180D82}"/>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704332" y="3772448"/>
            <a:ext cx="432048" cy="432048"/>
          </a:xfrm>
          <a:prstGeom prst="rect">
            <a:avLst/>
          </a:prstGeom>
          <a:ln>
            <a:solidFill>
              <a:srgbClr val="C8C1AB"/>
            </a:solidFill>
          </a:ln>
        </p:spPr>
      </p:pic>
      <p:pic>
        <p:nvPicPr>
          <p:cNvPr id="57" name="Grafik 56">
            <a:extLst>
              <a:ext uri="{FF2B5EF4-FFF2-40B4-BE49-F238E27FC236}">
                <a16:creationId xmlns:a16="http://schemas.microsoft.com/office/drawing/2014/main" id="{9F40B5F5-87E5-4A42-869D-4567F7F8E7CE}"/>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704332" y="5733256"/>
            <a:ext cx="432048" cy="432048"/>
          </a:xfrm>
          <a:prstGeom prst="rect">
            <a:avLst/>
          </a:prstGeom>
          <a:ln>
            <a:solidFill>
              <a:srgbClr val="C8C1AB"/>
            </a:solidFill>
          </a:ln>
        </p:spPr>
      </p:pic>
      <p:pic>
        <p:nvPicPr>
          <p:cNvPr id="58" name="Grafik 57">
            <a:extLst>
              <a:ext uri="{FF2B5EF4-FFF2-40B4-BE49-F238E27FC236}">
                <a16:creationId xmlns:a16="http://schemas.microsoft.com/office/drawing/2014/main" id="{4E2B330D-9B55-4EA1-ACEB-20972A4D3BB6}"/>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704332" y="5243054"/>
            <a:ext cx="432048" cy="432048"/>
          </a:xfrm>
          <a:prstGeom prst="rect">
            <a:avLst/>
          </a:prstGeom>
          <a:ln>
            <a:solidFill>
              <a:srgbClr val="C8C1AB"/>
            </a:solidFill>
          </a:ln>
        </p:spPr>
      </p:pic>
      <p:pic>
        <p:nvPicPr>
          <p:cNvPr id="59" name="Grafik 58">
            <a:extLst>
              <a:ext uri="{FF2B5EF4-FFF2-40B4-BE49-F238E27FC236}">
                <a16:creationId xmlns:a16="http://schemas.microsoft.com/office/drawing/2014/main" id="{05C7FD25-7048-424D-836A-99B15C2F76B2}"/>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a:off x="704332" y="4752852"/>
            <a:ext cx="432048" cy="432048"/>
          </a:xfrm>
          <a:prstGeom prst="rect">
            <a:avLst/>
          </a:prstGeom>
          <a:ln>
            <a:solidFill>
              <a:srgbClr val="C8C1AB"/>
            </a:solidFill>
          </a:ln>
        </p:spPr>
      </p:pic>
      <p:pic>
        <p:nvPicPr>
          <p:cNvPr id="63" name="Grafik 62">
            <a:extLst>
              <a:ext uri="{FF2B5EF4-FFF2-40B4-BE49-F238E27FC236}">
                <a16:creationId xmlns:a16="http://schemas.microsoft.com/office/drawing/2014/main" id="{793C0A18-ECBC-49F9-A863-082D3CF4F95B}"/>
              </a:ext>
            </a:extLst>
          </p:cNvPr>
          <p:cNvPicPr>
            <a:picLocks noChangeAspect="1"/>
          </p:cNvPicPr>
          <p:nvPr/>
        </p:nvPicPr>
        <p:blipFill>
          <a:blip r:embed="rId16" cstate="screen">
            <a:extLst>
              <a:ext uri="{28A0092B-C50C-407E-A947-70E740481C1C}">
                <a14:useLocalDpi xmlns:a14="http://schemas.microsoft.com/office/drawing/2010/main"/>
              </a:ext>
            </a:extLst>
          </a:blip>
          <a:srcRect/>
          <a:stretch/>
        </p:blipFill>
        <p:spPr>
          <a:xfrm>
            <a:off x="704332" y="4262650"/>
            <a:ext cx="432048" cy="432048"/>
          </a:xfrm>
          <a:prstGeom prst="rect">
            <a:avLst/>
          </a:prstGeom>
          <a:ln>
            <a:solidFill>
              <a:srgbClr val="C8C1AB"/>
            </a:solidFill>
          </a:ln>
        </p:spPr>
      </p:pic>
      <p:pic>
        <p:nvPicPr>
          <p:cNvPr id="64" name="Grafik 63">
            <a:extLst>
              <a:ext uri="{FF2B5EF4-FFF2-40B4-BE49-F238E27FC236}">
                <a16:creationId xmlns:a16="http://schemas.microsoft.com/office/drawing/2014/main" id="{0DCA1BD3-96B2-4A82-9741-DE7ACAB1376A}"/>
              </a:ext>
            </a:extLst>
          </p:cNvPr>
          <p:cNvPicPr>
            <a:picLocks noChangeAspect="1"/>
          </p:cNvPicPr>
          <p:nvPr/>
        </p:nvPicPr>
        <p:blipFill>
          <a:blip r:embed="rId17" cstate="screen">
            <a:extLst>
              <a:ext uri="{28A0092B-C50C-407E-A947-70E740481C1C}">
                <a14:useLocalDpi xmlns:a14="http://schemas.microsoft.com/office/drawing/2010/main"/>
              </a:ext>
            </a:extLst>
          </a:blip>
          <a:srcRect/>
          <a:stretch/>
        </p:blipFill>
        <p:spPr>
          <a:xfrm>
            <a:off x="3762499" y="3772448"/>
            <a:ext cx="432048" cy="432048"/>
          </a:xfrm>
          <a:prstGeom prst="rect">
            <a:avLst/>
          </a:prstGeom>
          <a:ln>
            <a:solidFill>
              <a:srgbClr val="C8C1AB"/>
            </a:solidFill>
          </a:ln>
        </p:spPr>
      </p:pic>
      <p:pic>
        <p:nvPicPr>
          <p:cNvPr id="65" name="Grafik 64">
            <a:extLst>
              <a:ext uri="{FF2B5EF4-FFF2-40B4-BE49-F238E27FC236}">
                <a16:creationId xmlns:a16="http://schemas.microsoft.com/office/drawing/2014/main" id="{AA9AAFB1-888F-445A-A857-CFAA99EB0EF5}"/>
              </a:ext>
            </a:extLst>
          </p:cNvPr>
          <p:cNvPicPr>
            <a:picLocks noChangeAspect="1"/>
          </p:cNvPicPr>
          <p:nvPr/>
        </p:nvPicPr>
        <p:blipFill>
          <a:blip r:embed="rId18" cstate="screen">
            <a:extLst>
              <a:ext uri="{28A0092B-C50C-407E-A947-70E740481C1C}">
                <a14:useLocalDpi xmlns:a14="http://schemas.microsoft.com/office/drawing/2010/main"/>
              </a:ext>
            </a:extLst>
          </a:blip>
          <a:srcRect/>
          <a:stretch/>
        </p:blipFill>
        <p:spPr>
          <a:xfrm>
            <a:off x="3762499" y="5733256"/>
            <a:ext cx="432048" cy="432048"/>
          </a:xfrm>
          <a:prstGeom prst="rect">
            <a:avLst/>
          </a:prstGeom>
          <a:ln>
            <a:solidFill>
              <a:srgbClr val="C8C1AB"/>
            </a:solidFill>
          </a:ln>
        </p:spPr>
      </p:pic>
      <p:pic>
        <p:nvPicPr>
          <p:cNvPr id="66" name="Grafik 65">
            <a:extLst>
              <a:ext uri="{FF2B5EF4-FFF2-40B4-BE49-F238E27FC236}">
                <a16:creationId xmlns:a16="http://schemas.microsoft.com/office/drawing/2014/main" id="{89EEFFD9-3CC1-458C-A823-76F8EE5AA609}"/>
              </a:ext>
            </a:extLst>
          </p:cNvPr>
          <p:cNvPicPr>
            <a:picLocks noChangeAspect="1"/>
          </p:cNvPicPr>
          <p:nvPr/>
        </p:nvPicPr>
        <p:blipFill>
          <a:blip r:embed="rId19" cstate="screen">
            <a:extLst>
              <a:ext uri="{28A0092B-C50C-407E-A947-70E740481C1C}">
                <a14:useLocalDpi xmlns:a14="http://schemas.microsoft.com/office/drawing/2010/main"/>
              </a:ext>
            </a:extLst>
          </a:blip>
          <a:srcRect/>
          <a:stretch/>
        </p:blipFill>
        <p:spPr>
          <a:xfrm>
            <a:off x="3762499" y="5243054"/>
            <a:ext cx="432048" cy="432048"/>
          </a:xfrm>
          <a:prstGeom prst="rect">
            <a:avLst/>
          </a:prstGeom>
          <a:ln>
            <a:solidFill>
              <a:srgbClr val="C8C1AB"/>
            </a:solidFill>
          </a:ln>
        </p:spPr>
      </p:pic>
      <p:pic>
        <p:nvPicPr>
          <p:cNvPr id="80" name="Grafik 79">
            <a:extLst>
              <a:ext uri="{FF2B5EF4-FFF2-40B4-BE49-F238E27FC236}">
                <a16:creationId xmlns:a16="http://schemas.microsoft.com/office/drawing/2014/main" id="{759B3404-6F3E-48D7-A6AB-7AEFA4EE5CEB}"/>
              </a:ext>
            </a:extLst>
          </p:cNvPr>
          <p:cNvPicPr>
            <a:picLocks noChangeAspect="1"/>
          </p:cNvPicPr>
          <p:nvPr/>
        </p:nvPicPr>
        <p:blipFill>
          <a:blip r:embed="rId20" cstate="screen">
            <a:extLst>
              <a:ext uri="{28A0092B-C50C-407E-A947-70E740481C1C}">
                <a14:useLocalDpi xmlns:a14="http://schemas.microsoft.com/office/drawing/2010/main"/>
              </a:ext>
            </a:extLst>
          </a:blip>
          <a:srcRect/>
          <a:stretch/>
        </p:blipFill>
        <p:spPr>
          <a:xfrm>
            <a:off x="3762499" y="4752852"/>
            <a:ext cx="432048" cy="432048"/>
          </a:xfrm>
          <a:prstGeom prst="rect">
            <a:avLst/>
          </a:prstGeom>
          <a:ln>
            <a:solidFill>
              <a:srgbClr val="C8C1AB"/>
            </a:solidFill>
          </a:ln>
        </p:spPr>
      </p:pic>
      <p:pic>
        <p:nvPicPr>
          <p:cNvPr id="81" name="Grafik 80">
            <a:extLst>
              <a:ext uri="{FF2B5EF4-FFF2-40B4-BE49-F238E27FC236}">
                <a16:creationId xmlns:a16="http://schemas.microsoft.com/office/drawing/2014/main" id="{458B77EF-0F8A-4E70-BC42-191E8B51B657}"/>
              </a:ext>
            </a:extLst>
          </p:cNvPr>
          <p:cNvPicPr>
            <a:picLocks noChangeAspect="1"/>
          </p:cNvPicPr>
          <p:nvPr/>
        </p:nvPicPr>
        <p:blipFill>
          <a:blip r:embed="rId21" cstate="screen">
            <a:extLst>
              <a:ext uri="{28A0092B-C50C-407E-A947-70E740481C1C}">
                <a14:useLocalDpi xmlns:a14="http://schemas.microsoft.com/office/drawing/2010/main"/>
              </a:ext>
            </a:extLst>
          </a:blip>
          <a:srcRect/>
          <a:stretch/>
        </p:blipFill>
        <p:spPr>
          <a:xfrm>
            <a:off x="3762499" y="4262650"/>
            <a:ext cx="432048" cy="432048"/>
          </a:xfrm>
          <a:prstGeom prst="rect">
            <a:avLst/>
          </a:prstGeom>
          <a:ln>
            <a:solidFill>
              <a:srgbClr val="C8C1AB"/>
            </a:solidFill>
          </a:ln>
        </p:spPr>
      </p:pic>
      <p:sp>
        <p:nvSpPr>
          <p:cNvPr id="3" name="Foliennummernplatzhalter 2">
            <a:extLst>
              <a:ext uri="{FF2B5EF4-FFF2-40B4-BE49-F238E27FC236}">
                <a16:creationId xmlns:a16="http://schemas.microsoft.com/office/drawing/2014/main" id="{6A2D8AD6-74D7-4C9A-A4AF-002DB3FC82C7}"/>
              </a:ext>
            </a:extLst>
          </p:cNvPr>
          <p:cNvSpPr>
            <a:spLocks noGrp="1"/>
          </p:cNvSpPr>
          <p:nvPr>
            <p:ph type="sldNum" sz="quarter" idx="12"/>
          </p:nvPr>
        </p:nvSpPr>
        <p:spPr/>
        <p:txBody>
          <a:bodyPr/>
          <a:lstStyle/>
          <a:p>
            <a:fld id="{835253C1-6FB7-43D9-B87E-B4075112F502}" type="slidenum">
              <a:rPr lang="de-DE" smtClean="0"/>
              <a:t>30</a:t>
            </a:fld>
            <a:endParaRPr lang="de-DE"/>
          </a:p>
        </p:txBody>
      </p:sp>
    </p:spTree>
    <p:extLst>
      <p:ext uri="{BB962C8B-B14F-4D97-AF65-F5344CB8AC3E}">
        <p14:creationId xmlns:p14="http://schemas.microsoft.com/office/powerpoint/2010/main" val="327881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Legal Disclaimer</a:t>
            </a:r>
          </a:p>
        </p:txBody>
      </p:sp>
      <p:sp>
        <p:nvSpPr>
          <p:cNvPr id="8" name="Inhaltsplatzhalter 7"/>
          <p:cNvSpPr>
            <a:spLocks noGrp="1"/>
          </p:cNvSpPr>
          <p:nvPr>
            <p:ph idx="1"/>
          </p:nvPr>
        </p:nvSpPr>
        <p:spPr/>
        <p:txBody>
          <a:bodyPr/>
          <a:lstStyle/>
          <a:p>
            <a:r>
              <a:rPr lang="en-US" sz="1300" dirty="0"/>
              <a:t>By attending the presentation to which this document relates or by accepting this document and not immediately returning it, you agree to be bound to the following limitations: </a:t>
            </a:r>
          </a:p>
          <a:p>
            <a:r>
              <a:rPr lang="en-US" sz="1300" dirty="0"/>
              <a:t>This presentation and the topics addressed therein have been compiled for discussion purposes only and are not intended to be a comprehensive summary of all business, financial, legal, practical and other aspects or to cover all issues relating to an investment in </a:t>
            </a:r>
            <a:r>
              <a:rPr lang="en-US" sz="1300" dirty="0" err="1"/>
              <a:t>Grammer</a:t>
            </a:r>
            <a:r>
              <a:rPr lang="en-US" sz="1300" dirty="0"/>
              <a:t> AG. A binding commitment will only result from a definitive and binding agreement. </a:t>
            </a:r>
          </a:p>
          <a:p>
            <a:r>
              <a:rPr lang="en-US" sz="1300" dirty="0"/>
              <a:t>This presentation does not constitute or form part of, and should not be construed as, an offer to sell or a solicitation of an offer to buy or subscribe for any securities and neither this presentation nor anything contained herein shall act as an inducement to enter into or form the basis of, or be relied on in connection with, any offer or contract or commitment whatsoever. </a:t>
            </a:r>
          </a:p>
          <a:p>
            <a:r>
              <a:rPr lang="en-US" sz="1300" dirty="0"/>
              <a:t>This presentation does not constitute an offer for sale of any securities in the United States. Neither this presentation nor any copy of it may be taken or transmitted in or into the United States of America, its territories or possessions or distributed, directly and indirectly, in the United States of America, its territories and possessions or to U.S. Persons (as such term is defined in Regulation S under the Securities Act). Any failure to comply with this restriction may constitute a violation of U.S. securities laws. Neither this presentation nor any copy of it may be taken or transmitted in or into Australia, Canada or Japan or distributed, directly and indirectly, in Australia, Canada or Japan.  The distribution of this presentation in other jurisdictions may be restricted by law and persons into whose possession this presentation comes should inform themselves about, and observe, any such restrictions. </a:t>
            </a:r>
          </a:p>
          <a:p>
            <a:r>
              <a:rPr lang="en-US" sz="1300" dirty="0"/>
              <a:t>This presentation contains estimates, forecasts and expectations. Such estimates, forecasts and expectations are subject to risks and elements of uncertainty that could result in deviation of actual developments from expected developments. The estimates, forecasts and expectations are only valid at the time of publication and there can be no assurance that future results or events will be consistent with any such estimates, forecasts or expectations. </a:t>
            </a:r>
            <a:r>
              <a:rPr lang="en-US" sz="1300" dirty="0" err="1"/>
              <a:t>Grammer</a:t>
            </a:r>
            <a:r>
              <a:rPr lang="en-US" sz="1300" dirty="0"/>
              <a:t> AG does not intend to update any such estimates, forecasts or expectations and assumes no obligation to do so. </a:t>
            </a:r>
            <a:r>
              <a:rPr lang="en-US" sz="1300" dirty="0" err="1"/>
              <a:t>Grammer</a:t>
            </a:r>
            <a:r>
              <a:rPr lang="en-US" sz="1300" dirty="0"/>
              <a:t> AG does not assume any liability for the statements made.</a:t>
            </a:r>
          </a:p>
          <a:p>
            <a:r>
              <a:rPr lang="en-US" sz="1300" dirty="0"/>
              <a:t>Neither </a:t>
            </a:r>
            <a:r>
              <a:rPr lang="en-US" sz="1300" dirty="0" err="1"/>
              <a:t>Grammer</a:t>
            </a:r>
            <a:r>
              <a:rPr lang="en-US" sz="1300" dirty="0"/>
              <a:t> AG nor any of its respective directors, officers, or employees nor any other person accept – to the extent legally possible – any liability for any loss howsoever arising from any use of this presentation or its contents or otherwise in connection therewith. Please take appropriate advice before applying anything contained in these materials to specific issues or transactions.</a:t>
            </a:r>
          </a:p>
          <a:p>
            <a:r>
              <a:rPr lang="en-US" sz="1300" dirty="0"/>
              <a:t>This presentation is confidential and is being supplied to you solely for your information and may not be reproduced, redistributed or passed on to any other person or published, in whole or in part, for any purpose. This presentation or any copy of it may not be distributed to any third party, including the media or the press.</a:t>
            </a:r>
          </a:p>
          <a:p>
            <a:endParaRPr lang="de-DE" sz="1300" dirty="0"/>
          </a:p>
        </p:txBody>
      </p:sp>
      <p:sp>
        <p:nvSpPr>
          <p:cNvPr id="3" name="Datumsplatzhalter 2"/>
          <p:cNvSpPr>
            <a:spLocks noGrp="1"/>
          </p:cNvSpPr>
          <p:nvPr>
            <p:ph type="dt" sz="half" idx="10"/>
          </p:nvPr>
        </p:nvSpPr>
        <p:spPr/>
        <p:txBody>
          <a:bodyPr/>
          <a:lstStyle/>
          <a:p>
            <a:r>
              <a:rPr lang="de-DE"/>
              <a:t>2021-11</a:t>
            </a:r>
          </a:p>
        </p:txBody>
      </p:sp>
      <p:sp>
        <p:nvSpPr>
          <p:cNvPr id="4" name="Fußzeilenplatzhalter 3"/>
          <p:cNvSpPr>
            <a:spLocks noGrp="1"/>
          </p:cNvSpPr>
          <p:nvPr>
            <p:ph type="ftr" sz="quarter" idx="11"/>
          </p:nvPr>
        </p:nvSpPr>
        <p:spPr/>
        <p:txBody>
          <a:bodyPr/>
          <a:lstStyle/>
          <a:p>
            <a:r>
              <a:rPr lang="de-DE"/>
              <a:t>GRAMMER Division Commercial Vehicles</a:t>
            </a:r>
          </a:p>
        </p:txBody>
      </p:sp>
      <p:sp>
        <p:nvSpPr>
          <p:cNvPr id="5" name="Foliennummernplatzhalter 4"/>
          <p:cNvSpPr>
            <a:spLocks noGrp="1"/>
          </p:cNvSpPr>
          <p:nvPr>
            <p:ph type="sldNum" sz="quarter" idx="12"/>
          </p:nvPr>
        </p:nvSpPr>
        <p:spPr/>
        <p:txBody>
          <a:bodyPr/>
          <a:lstStyle/>
          <a:p>
            <a:fld id="{835253C1-6FB7-43D9-B87E-B4075112F502}" type="slidenum">
              <a:rPr lang="de-DE" smtClean="0"/>
              <a:t>31</a:t>
            </a:fld>
            <a:endParaRPr lang="de-DE"/>
          </a:p>
        </p:txBody>
      </p:sp>
      <p:sp>
        <p:nvSpPr>
          <p:cNvPr id="9" name="Untertitel 8"/>
          <p:cNvSpPr>
            <a:spLocks noGrp="1"/>
          </p:cNvSpPr>
          <p:nvPr>
            <p:ph type="subTitle" idx="13"/>
          </p:nvPr>
        </p:nvSpPr>
        <p:spPr/>
        <p:txBody>
          <a:bodyPr/>
          <a:lstStyle/>
          <a:p>
            <a:r>
              <a:rPr lang="de-DE" dirty="0"/>
              <a:t>GRAMMER</a:t>
            </a:r>
          </a:p>
        </p:txBody>
      </p:sp>
    </p:spTree>
    <p:extLst>
      <p:ext uri="{BB962C8B-B14F-4D97-AF65-F5344CB8AC3E}">
        <p14:creationId xmlns:p14="http://schemas.microsoft.com/office/powerpoint/2010/main" val="3086983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F15CD3D-7364-4BB8-97F0-A6B8ED3B1A5D}"/>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a:stretch/>
        </p:blipFill>
        <p:spPr bwMode="gray">
          <a:xfrm>
            <a:off x="0" y="1165225"/>
            <a:ext cx="12192000" cy="5692775"/>
          </a:xfrm>
        </p:spPr>
      </p:pic>
      <p:sp>
        <p:nvSpPr>
          <p:cNvPr id="13" name="Title 12">
            <a:extLst>
              <a:ext uri="{FF2B5EF4-FFF2-40B4-BE49-F238E27FC236}">
                <a16:creationId xmlns:a16="http://schemas.microsoft.com/office/drawing/2014/main" id="{BD867BF0-35B6-44BA-8B36-20D11B6568E0}"/>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F29A197D-DD3A-4C50-9E41-94DF96677549}"/>
              </a:ext>
            </a:extLst>
          </p:cNvPr>
          <p:cNvSpPr>
            <a:spLocks noGrp="1"/>
          </p:cNvSpPr>
          <p:nvPr>
            <p:ph type="dt" sz="half" idx="10"/>
          </p:nvPr>
        </p:nvSpPr>
        <p:spPr>
          <a:xfrm>
            <a:off x="695325" y="6520635"/>
            <a:ext cx="647700" cy="146050"/>
          </a:xfrm>
        </p:spPr>
        <p:txBody>
          <a:bodyPr/>
          <a:lstStyle/>
          <a:p>
            <a:r>
              <a:rPr lang="de-DE"/>
              <a:t>2021-11</a:t>
            </a:r>
            <a:endParaRPr lang="en-US"/>
          </a:p>
        </p:txBody>
      </p:sp>
      <p:sp>
        <p:nvSpPr>
          <p:cNvPr id="5" name="Footer Placeholder 4">
            <a:extLst>
              <a:ext uri="{FF2B5EF4-FFF2-40B4-BE49-F238E27FC236}">
                <a16:creationId xmlns:a16="http://schemas.microsoft.com/office/drawing/2014/main" id="{14C4D4C8-3F76-43C9-9A99-796D0E7949C1}"/>
              </a:ext>
            </a:extLst>
          </p:cNvPr>
          <p:cNvSpPr>
            <a:spLocks noGrp="1"/>
          </p:cNvSpPr>
          <p:nvPr>
            <p:ph type="ftr" sz="quarter" idx="11"/>
          </p:nvPr>
        </p:nvSpPr>
        <p:spPr>
          <a:xfrm>
            <a:off x="6617653" y="6520635"/>
            <a:ext cx="3330575" cy="146050"/>
          </a:xfrm>
        </p:spPr>
        <p:txBody>
          <a:bodyPr/>
          <a:lstStyle/>
          <a:p>
            <a:r>
              <a:rPr lang="en-US"/>
              <a:t>GRAMMER Division Commercial Vehicles</a:t>
            </a:r>
          </a:p>
        </p:txBody>
      </p:sp>
      <p:sp>
        <p:nvSpPr>
          <p:cNvPr id="6" name="Slide Number Placeholder 5">
            <a:extLst>
              <a:ext uri="{FF2B5EF4-FFF2-40B4-BE49-F238E27FC236}">
                <a16:creationId xmlns:a16="http://schemas.microsoft.com/office/drawing/2014/main" id="{B1CF44A8-C1AA-49E9-A154-7543AFFCBC29}"/>
              </a:ext>
            </a:extLst>
          </p:cNvPr>
          <p:cNvSpPr>
            <a:spLocks noGrp="1"/>
          </p:cNvSpPr>
          <p:nvPr>
            <p:ph type="sldNum" sz="quarter" idx="12"/>
          </p:nvPr>
        </p:nvSpPr>
        <p:spPr>
          <a:xfrm>
            <a:off x="5896690" y="6520634"/>
            <a:ext cx="398621" cy="146051"/>
          </a:xfrm>
        </p:spPr>
        <p:txBody>
          <a:bodyPr/>
          <a:lstStyle/>
          <a:p>
            <a:fld id="{835253C1-6FB7-43D9-B87E-B4075112F502}" type="slidenum">
              <a:rPr lang="en-US" smtClean="0"/>
              <a:pPr/>
              <a:t>32</a:t>
            </a:fld>
            <a:endParaRPr lang="en-US"/>
          </a:p>
        </p:txBody>
      </p:sp>
    </p:spTree>
    <p:extLst>
      <p:ext uri="{BB962C8B-B14F-4D97-AF65-F5344CB8AC3E}">
        <p14:creationId xmlns:p14="http://schemas.microsoft.com/office/powerpoint/2010/main" val="2660665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Abgerundetes Rechteck 25">
            <a:extLst>
              <a:ext uri="{FF2B5EF4-FFF2-40B4-BE49-F238E27FC236}">
                <a16:creationId xmlns:a16="http://schemas.microsoft.com/office/drawing/2014/main" id="{25AEE9B5-9FD2-C747-BFB1-7561E9F977E1}"/>
              </a:ext>
            </a:extLst>
          </p:cNvPr>
          <p:cNvSpPr/>
          <p:nvPr/>
        </p:nvSpPr>
        <p:spPr bwMode="gray">
          <a:xfrm>
            <a:off x="5658332" y="2385703"/>
            <a:ext cx="3068760"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bIns="108000" rtlCol="0" anchor="b"/>
          <a:lstStyle/>
          <a:p>
            <a:pPr algn="ctr">
              <a:lnSpc>
                <a:spcPct val="90000"/>
              </a:lnSpc>
            </a:pPr>
            <a:r>
              <a:rPr lang="en-US" sz="1600" dirty="0">
                <a:latin typeface="+mj-lt"/>
              </a:rPr>
              <a:t>Driver- and Co-Driver Seats</a:t>
            </a:r>
          </a:p>
        </p:txBody>
      </p:sp>
      <p:sp>
        <p:nvSpPr>
          <p:cNvPr id="25" name="Abgerundetes Rechteck 24">
            <a:extLst>
              <a:ext uri="{FF2B5EF4-FFF2-40B4-BE49-F238E27FC236}">
                <a16:creationId xmlns:a16="http://schemas.microsoft.com/office/drawing/2014/main" id="{25AEE9B5-9FD2-C747-BFB1-7561E9F977E1}"/>
              </a:ext>
            </a:extLst>
          </p:cNvPr>
          <p:cNvSpPr/>
          <p:nvPr/>
        </p:nvSpPr>
        <p:spPr bwMode="gray">
          <a:xfrm>
            <a:off x="5658332" y="1449317"/>
            <a:ext cx="3068760"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180000" rtlCol="0" anchor="t"/>
          <a:lstStyle/>
          <a:p>
            <a:pPr algn="ctr">
              <a:lnSpc>
                <a:spcPct val="90000"/>
              </a:lnSpc>
            </a:pPr>
            <a:r>
              <a:rPr lang="de-DE" sz="2800" dirty="0" err="1">
                <a:latin typeface="+mj-lt"/>
              </a:rPr>
              <a:t>Rail</a:t>
            </a:r>
            <a:r>
              <a:rPr lang="de-DE" sz="2800" dirty="0">
                <a:latin typeface="+mj-lt"/>
              </a:rPr>
              <a:t> &amp; Road</a:t>
            </a:r>
          </a:p>
        </p:txBody>
      </p:sp>
      <p:sp>
        <p:nvSpPr>
          <p:cNvPr id="18" name="Abgerundetes Rechteck 17">
            <a:extLst>
              <a:ext uri="{FF2B5EF4-FFF2-40B4-BE49-F238E27FC236}">
                <a16:creationId xmlns:a16="http://schemas.microsoft.com/office/drawing/2014/main" id="{25AEE9B5-9FD2-C747-BFB1-7561E9F977E1}"/>
              </a:ext>
            </a:extLst>
          </p:cNvPr>
          <p:cNvSpPr/>
          <p:nvPr/>
        </p:nvSpPr>
        <p:spPr bwMode="gray">
          <a:xfrm>
            <a:off x="695325" y="2385703"/>
            <a:ext cx="4814144"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bIns="108000" rtlCol="0" anchor="b"/>
          <a:lstStyle/>
          <a:p>
            <a:pPr algn="ctr">
              <a:lnSpc>
                <a:spcPct val="90000"/>
              </a:lnSpc>
            </a:pPr>
            <a:r>
              <a:rPr lang="en-US" sz="1600" dirty="0">
                <a:latin typeface="+mj-lt"/>
              </a:rPr>
              <a:t>Driver Seats, Trainer Seats, Multi-functional Armrests</a:t>
            </a:r>
          </a:p>
        </p:txBody>
      </p:sp>
      <p:sp>
        <p:nvSpPr>
          <p:cNvPr id="17" name="Abgerundetes Rechteck 16">
            <a:extLst>
              <a:ext uri="{FF2B5EF4-FFF2-40B4-BE49-F238E27FC236}">
                <a16:creationId xmlns:a16="http://schemas.microsoft.com/office/drawing/2014/main" id="{25AEE9B5-9FD2-C747-BFB1-7561E9F977E1}"/>
              </a:ext>
            </a:extLst>
          </p:cNvPr>
          <p:cNvSpPr/>
          <p:nvPr/>
        </p:nvSpPr>
        <p:spPr bwMode="gray">
          <a:xfrm>
            <a:off x="695325" y="1449317"/>
            <a:ext cx="4814144"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180000" rtlCol="0" anchor="t"/>
          <a:lstStyle/>
          <a:p>
            <a:pPr algn="ctr">
              <a:lnSpc>
                <a:spcPct val="90000"/>
              </a:lnSpc>
            </a:pPr>
            <a:r>
              <a:rPr lang="de-DE" sz="2800" dirty="0">
                <a:latin typeface="+mj-lt"/>
              </a:rPr>
              <a:t>Off-Road</a:t>
            </a:r>
          </a:p>
        </p:txBody>
      </p:sp>
      <p:sp>
        <p:nvSpPr>
          <p:cNvPr id="6" name="Fußzeilenplatzhalter 5">
            <a:extLst>
              <a:ext uri="{FF2B5EF4-FFF2-40B4-BE49-F238E27FC236}">
                <a16:creationId xmlns:a16="http://schemas.microsoft.com/office/drawing/2014/main" id="{451C4C6D-F179-6A41-811F-6B6F24952CBE}"/>
              </a:ext>
            </a:extLst>
          </p:cNvPr>
          <p:cNvSpPr>
            <a:spLocks noGrp="1"/>
          </p:cNvSpPr>
          <p:nvPr>
            <p:ph type="ftr" sz="quarter" idx="11"/>
          </p:nvPr>
        </p:nvSpPr>
        <p:spPr/>
        <p:txBody>
          <a:bodyPr/>
          <a:lstStyle/>
          <a:p>
            <a:r>
              <a:rPr lang="de-DE"/>
              <a:t>GRAMMER Division Commercial Vehicles</a:t>
            </a:r>
            <a:endParaRPr lang="de-DE" dirty="0"/>
          </a:p>
        </p:txBody>
      </p:sp>
      <p:sp>
        <p:nvSpPr>
          <p:cNvPr id="7" name="Foliennummernplatzhalter 6">
            <a:extLst>
              <a:ext uri="{FF2B5EF4-FFF2-40B4-BE49-F238E27FC236}">
                <a16:creationId xmlns:a16="http://schemas.microsoft.com/office/drawing/2014/main" id="{E49ED800-2168-374D-8D65-60B30978EA0C}"/>
              </a:ext>
            </a:extLst>
          </p:cNvPr>
          <p:cNvSpPr>
            <a:spLocks noGrp="1"/>
          </p:cNvSpPr>
          <p:nvPr>
            <p:ph type="sldNum" sz="quarter" idx="12"/>
          </p:nvPr>
        </p:nvSpPr>
        <p:spPr/>
        <p:txBody>
          <a:bodyPr/>
          <a:lstStyle/>
          <a:p>
            <a:fld id="{835253C1-6FB7-43D9-B87E-B4075112F502}" type="slidenum">
              <a:rPr lang="de-DE" smtClean="0"/>
              <a:pPr/>
              <a:t>33</a:t>
            </a:fld>
            <a:endParaRPr lang="de-DE" dirty="0"/>
          </a:p>
        </p:txBody>
      </p:sp>
      <p:sp>
        <p:nvSpPr>
          <p:cNvPr id="9"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err="1"/>
              <a:t>Our</a:t>
            </a:r>
            <a:r>
              <a:rPr lang="de-DE" dirty="0"/>
              <a:t> </a:t>
            </a:r>
            <a:r>
              <a:rPr lang="de-DE" dirty="0" err="1"/>
              <a:t>Sales</a:t>
            </a:r>
            <a:r>
              <a:rPr lang="de-DE" dirty="0"/>
              <a:t>-Channel Setup</a:t>
            </a:r>
          </a:p>
        </p:txBody>
      </p:sp>
      <p:sp>
        <p:nvSpPr>
          <p:cNvPr id="12" name="Untertitel 5">
            <a:extLst>
              <a:ext uri="{FF2B5EF4-FFF2-40B4-BE49-F238E27FC236}">
                <a16:creationId xmlns:a16="http://schemas.microsoft.com/office/drawing/2014/main" id="{7B65D0AE-803F-8249-ABF3-31A9369D4667}"/>
              </a:ext>
            </a:extLst>
          </p:cNvPr>
          <p:cNvSpPr txBox="1">
            <a:spLocks/>
          </p:cNvSpPr>
          <p:nvPr/>
        </p:nvSpPr>
        <p:spPr>
          <a:xfrm>
            <a:off x="673896" y="699295"/>
            <a:ext cx="9346404" cy="246062"/>
          </a:xfrm>
          <a:prstGeom prst="rect">
            <a:avLst/>
          </a:prstGeom>
        </p:spPr>
        <p:txBody>
          <a:bodyPr lIns="0" tIns="0" rIns="0" bIns="0"/>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Division Commercial </a:t>
            </a:r>
            <a:r>
              <a:rPr lang="de-DE" sz="2000" dirty="0" err="1"/>
              <a:t>Vehicles</a:t>
            </a:r>
            <a:endParaRPr lang="de-DE" sz="2000" dirty="0"/>
          </a:p>
        </p:txBody>
      </p:sp>
      <p:pic>
        <p:nvPicPr>
          <p:cNvPr id="19"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58109" y="4369363"/>
            <a:ext cx="1379572" cy="154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7449" y="4490832"/>
            <a:ext cx="1333192" cy="1418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412088" y="4733399"/>
            <a:ext cx="1317250" cy="1176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b="3809"/>
          <a:stretch/>
        </p:blipFill>
        <p:spPr bwMode="auto">
          <a:xfrm>
            <a:off x="943299" y="4832076"/>
            <a:ext cx="1241969" cy="1077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H:\03_Bilder\emotional_emo\construction_con\machine_mac\300_dpi_jpg\emo_con_mac_0242.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1895085" y="2088620"/>
            <a:ext cx="1204786" cy="997395"/>
          </a:xfrm>
          <a:prstGeom prst="rect">
            <a:avLst/>
          </a:prstGeom>
          <a:noFill/>
          <a:extLst>
            <a:ext uri="{909E8E84-426E-40DD-AFC4-6F175D3DCCD1}">
              <a14:hiddenFill xmlns:a14="http://schemas.microsoft.com/office/drawing/2010/main">
                <a:solidFill>
                  <a:srgbClr val="FFFFFF"/>
                </a:solidFill>
              </a14:hiddenFill>
            </a:ext>
          </a:extLst>
        </p:spPr>
      </p:pic>
      <p:pic>
        <p:nvPicPr>
          <p:cNvPr id="13" name="Bild 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bwMode="auto">
          <a:xfrm>
            <a:off x="695325" y="2088620"/>
            <a:ext cx="1199759" cy="99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 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bwMode="auto">
          <a:xfrm>
            <a:off x="3099897" y="2088620"/>
            <a:ext cx="1204786" cy="99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Bild 1"/>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auto">
          <a:xfrm>
            <a:off x="4304683" y="2088620"/>
            <a:ext cx="1204786" cy="99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Bild 1"/>
          <p:cNvPicPr>
            <a:picLocks noChangeAspect="1"/>
          </p:cNvPicPr>
          <p:nvPr/>
        </p:nvPicPr>
        <p:blipFill rotWithShape="1">
          <a:blip r:embed="rId11" cstate="screen">
            <a:extLst>
              <a:ext uri="{28A0092B-C50C-407E-A947-70E740481C1C}">
                <a14:useLocalDpi xmlns:a14="http://schemas.microsoft.com/office/drawing/2010/main"/>
              </a:ext>
            </a:extLst>
          </a:blip>
          <a:srcRect b="-1"/>
          <a:stretch/>
        </p:blipFill>
        <p:spPr bwMode="auto">
          <a:xfrm>
            <a:off x="5658332" y="2088620"/>
            <a:ext cx="1862326" cy="99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Bild 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bwMode="auto">
          <a:xfrm flipH="1">
            <a:off x="7520658" y="2088619"/>
            <a:ext cx="1206435" cy="99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Bild 6"/>
          <p:cNvPicPr>
            <a:picLocks noChangeAspect="1"/>
          </p:cNvPicPr>
          <p:nvPr/>
        </p:nvPicPr>
        <p:blipFill>
          <a:blip r:embed="rId13" cstate="email">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a:ext>
            </a:extLst>
          </a:blip>
          <a:srcRect/>
          <a:stretch>
            <a:fillRect/>
          </a:stretch>
        </p:blipFill>
        <p:spPr bwMode="auto">
          <a:xfrm flipH="1">
            <a:off x="8727092" y="4359933"/>
            <a:ext cx="1607741" cy="156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2"/>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7253728" y="4583805"/>
            <a:ext cx="1328065" cy="1344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8"/>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0469733" y="4247921"/>
            <a:ext cx="1072063" cy="168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Content Placeholder 2">
            <a:extLst>
              <a:ext uri="{FF2B5EF4-FFF2-40B4-BE49-F238E27FC236}">
                <a16:creationId xmlns:a16="http://schemas.microsoft.com/office/drawing/2014/main" id="{2B0698DD-72A9-4950-AA66-59BDD7A53535}"/>
              </a:ext>
            </a:extLst>
          </p:cNvPr>
          <p:cNvSpPr>
            <a:spLocks noGrp="1"/>
          </p:cNvSpPr>
          <p:nvPr>
            <p:ph idx="1"/>
          </p:nvPr>
        </p:nvSpPr>
        <p:spPr>
          <a:xfrm>
            <a:off x="671511" y="6029688"/>
            <a:ext cx="10825163" cy="347774"/>
          </a:xfrm>
        </p:spPr>
        <p:txBody>
          <a:bodyPr anchor="b"/>
          <a:lstStyle/>
          <a:p>
            <a:pPr algn="ctr"/>
            <a:r>
              <a:rPr lang="en-US" dirty="0"/>
              <a:t>Customer- and application specific solution, based on modular seat system</a:t>
            </a:r>
          </a:p>
        </p:txBody>
      </p:sp>
      <p:sp>
        <p:nvSpPr>
          <p:cNvPr id="31" name="Abgerundetes Rechteck 30">
            <a:extLst>
              <a:ext uri="{FF2B5EF4-FFF2-40B4-BE49-F238E27FC236}">
                <a16:creationId xmlns:a16="http://schemas.microsoft.com/office/drawing/2014/main" id="{25AEE9B5-9FD2-C747-BFB1-7561E9F977E1}"/>
              </a:ext>
            </a:extLst>
          </p:cNvPr>
          <p:cNvSpPr/>
          <p:nvPr/>
        </p:nvSpPr>
        <p:spPr bwMode="gray">
          <a:xfrm>
            <a:off x="8877301" y="2385703"/>
            <a:ext cx="2619374"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bIns="108000" rtlCol="0" anchor="b"/>
          <a:lstStyle/>
          <a:p>
            <a:pPr algn="ctr">
              <a:lnSpc>
                <a:spcPct val="90000"/>
              </a:lnSpc>
            </a:pPr>
            <a:r>
              <a:rPr lang="en-US" sz="1600" dirty="0">
                <a:latin typeface="+mj-lt"/>
              </a:rPr>
              <a:t>Off-Road &amp; Road</a:t>
            </a:r>
          </a:p>
        </p:txBody>
      </p:sp>
      <p:sp>
        <p:nvSpPr>
          <p:cNvPr id="32" name="Abgerundetes Rechteck 31">
            <a:extLst>
              <a:ext uri="{FF2B5EF4-FFF2-40B4-BE49-F238E27FC236}">
                <a16:creationId xmlns:a16="http://schemas.microsoft.com/office/drawing/2014/main" id="{25AEE9B5-9FD2-C747-BFB1-7561E9F977E1}"/>
              </a:ext>
            </a:extLst>
          </p:cNvPr>
          <p:cNvSpPr/>
          <p:nvPr/>
        </p:nvSpPr>
        <p:spPr bwMode="gray">
          <a:xfrm>
            <a:off x="8877301" y="1449317"/>
            <a:ext cx="2619374" cy="12595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180000" rtlCol="0" anchor="t"/>
          <a:lstStyle/>
          <a:p>
            <a:pPr algn="ctr">
              <a:lnSpc>
                <a:spcPct val="90000"/>
              </a:lnSpc>
            </a:pPr>
            <a:r>
              <a:rPr lang="de-DE" sz="2800" dirty="0" err="1">
                <a:latin typeface="+mj-lt"/>
              </a:rPr>
              <a:t>Aftermarket</a:t>
            </a:r>
            <a:endParaRPr lang="de-DE" sz="2800" dirty="0">
              <a:latin typeface="+mj-lt"/>
            </a:endParaRPr>
          </a:p>
        </p:txBody>
      </p:sp>
      <p:pic>
        <p:nvPicPr>
          <p:cNvPr id="3" name="Grafik 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621376" y="1981494"/>
            <a:ext cx="1210736" cy="1210736"/>
          </a:xfrm>
          <a:prstGeom prst="rect">
            <a:avLst/>
          </a:prstGeom>
        </p:spPr>
      </p:pic>
      <p:sp>
        <p:nvSpPr>
          <p:cNvPr id="2" name="Datumsplatzhalter 1"/>
          <p:cNvSpPr>
            <a:spLocks noGrp="1"/>
          </p:cNvSpPr>
          <p:nvPr>
            <p:ph type="dt" sz="half" idx="10"/>
          </p:nvPr>
        </p:nvSpPr>
        <p:spPr/>
        <p:txBody>
          <a:bodyPr/>
          <a:lstStyle/>
          <a:p>
            <a:r>
              <a:rPr lang="de-DE"/>
              <a:t>2021-11</a:t>
            </a:r>
          </a:p>
        </p:txBody>
      </p:sp>
    </p:spTree>
    <p:extLst>
      <p:ext uri="{BB962C8B-B14F-4D97-AF65-F5344CB8AC3E}">
        <p14:creationId xmlns:p14="http://schemas.microsoft.com/office/powerpoint/2010/main" val="1535970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58E30-3308-1147-B49E-D7D0D5A52A34}"/>
              </a:ext>
            </a:extLst>
          </p:cNvPr>
          <p:cNvSpPr>
            <a:spLocks noGrp="1"/>
          </p:cNvSpPr>
          <p:nvPr>
            <p:ph type="title"/>
          </p:nvPr>
        </p:nvSpPr>
        <p:spPr/>
        <p:txBody>
          <a:bodyPr/>
          <a:lstStyle/>
          <a:p>
            <a:r>
              <a:rPr lang="de-DE" dirty="0"/>
              <a:t>Locations EMEA</a:t>
            </a:r>
          </a:p>
        </p:txBody>
      </p:sp>
      <p:sp>
        <p:nvSpPr>
          <p:cNvPr id="3" name="Datumsplatzhalter 2">
            <a:extLst>
              <a:ext uri="{FF2B5EF4-FFF2-40B4-BE49-F238E27FC236}">
                <a16:creationId xmlns:a16="http://schemas.microsoft.com/office/drawing/2014/main" id="{F1F595C2-78FE-6D4D-BEEA-F6B31EEE39A4}"/>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930A9846-7BC9-3245-8C1F-F36698B1D70A}"/>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37731C7B-1F03-E94C-B1D3-8B12627CBF32}"/>
              </a:ext>
            </a:extLst>
          </p:cNvPr>
          <p:cNvSpPr>
            <a:spLocks noGrp="1"/>
          </p:cNvSpPr>
          <p:nvPr>
            <p:ph type="sldNum" sz="quarter" idx="12"/>
          </p:nvPr>
        </p:nvSpPr>
        <p:spPr/>
        <p:txBody>
          <a:bodyPr/>
          <a:lstStyle/>
          <a:p>
            <a:fld id="{835253C1-6FB7-43D9-B87E-B4075112F502}" type="slidenum">
              <a:rPr lang="de-DE" smtClean="0"/>
              <a:t>34</a:t>
            </a:fld>
            <a:endParaRPr lang="de-DE"/>
          </a:p>
        </p:txBody>
      </p:sp>
      <p:sp>
        <p:nvSpPr>
          <p:cNvPr id="6" name="Untertitel 5">
            <a:extLst>
              <a:ext uri="{FF2B5EF4-FFF2-40B4-BE49-F238E27FC236}">
                <a16:creationId xmlns:a16="http://schemas.microsoft.com/office/drawing/2014/main" id="{D10152DF-F6B5-5D4D-A73E-61E910481FA6}"/>
              </a:ext>
            </a:extLst>
          </p:cNvPr>
          <p:cNvSpPr>
            <a:spLocks noGrp="1"/>
          </p:cNvSpPr>
          <p:nvPr>
            <p:ph type="subTitle" idx="1"/>
          </p:nvPr>
        </p:nvSpPr>
        <p:spPr/>
        <p:txBody>
          <a:bodyPr/>
          <a:lstStyle/>
          <a:p>
            <a:r>
              <a:rPr lang="de-DE" dirty="0"/>
              <a:t>GRAMMER Locations</a:t>
            </a:r>
          </a:p>
        </p:txBody>
      </p:sp>
      <p:pic>
        <p:nvPicPr>
          <p:cNvPr id="41" name="Grafik 40">
            <a:extLst>
              <a:ext uri="{FF2B5EF4-FFF2-40B4-BE49-F238E27FC236}">
                <a16:creationId xmlns:a16="http://schemas.microsoft.com/office/drawing/2014/main" id="{B1D994F0-B979-4F01-96DE-1495C8008E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2801" r="72501" b="34272"/>
          <a:stretch/>
        </p:blipFill>
        <p:spPr>
          <a:xfrm>
            <a:off x="5518148" y="1168772"/>
            <a:ext cx="6673852" cy="5437960"/>
          </a:xfrm>
          <a:prstGeom prst="rect">
            <a:avLst/>
          </a:prstGeom>
        </p:spPr>
      </p:pic>
      <p:pic>
        <p:nvPicPr>
          <p:cNvPr id="42" name="Grafik 41">
            <a:extLst>
              <a:ext uri="{FF2B5EF4-FFF2-40B4-BE49-F238E27FC236}">
                <a16:creationId xmlns:a16="http://schemas.microsoft.com/office/drawing/2014/main" id="{3A2291F6-68A6-4A84-8144-D15A08672B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1837" y="3472356"/>
            <a:ext cx="332352" cy="458158"/>
          </a:xfrm>
          <a:prstGeom prst="rect">
            <a:avLst/>
          </a:prstGeom>
        </p:spPr>
      </p:pic>
      <p:pic>
        <p:nvPicPr>
          <p:cNvPr id="43" name="Grafik 42">
            <a:extLst>
              <a:ext uri="{FF2B5EF4-FFF2-40B4-BE49-F238E27FC236}">
                <a16:creationId xmlns:a16="http://schemas.microsoft.com/office/drawing/2014/main" id="{31641FC3-AB36-44A5-A77D-2D2FE4419E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55624" y="3279429"/>
            <a:ext cx="332352" cy="458158"/>
          </a:xfrm>
          <a:prstGeom prst="rect">
            <a:avLst/>
          </a:prstGeom>
        </p:spPr>
      </p:pic>
      <p:pic>
        <p:nvPicPr>
          <p:cNvPr id="44" name="Grafik 43">
            <a:extLst>
              <a:ext uri="{FF2B5EF4-FFF2-40B4-BE49-F238E27FC236}">
                <a16:creationId xmlns:a16="http://schemas.microsoft.com/office/drawing/2014/main" id="{68E0C1CE-7069-4869-B5D0-8AAF81298E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5197" y="3345015"/>
            <a:ext cx="332352" cy="458158"/>
          </a:xfrm>
          <a:prstGeom prst="rect">
            <a:avLst/>
          </a:prstGeom>
        </p:spPr>
      </p:pic>
      <p:sp>
        <p:nvSpPr>
          <p:cNvPr id="48" name="Textplatzhalter 13">
            <a:extLst>
              <a:ext uri="{FF2B5EF4-FFF2-40B4-BE49-F238E27FC236}">
                <a16:creationId xmlns:a16="http://schemas.microsoft.com/office/drawing/2014/main" id="{31F76D1E-7823-4D17-AC57-CD396BFF3EF5}"/>
              </a:ext>
            </a:extLst>
          </p:cNvPr>
          <p:cNvSpPr txBox="1">
            <a:spLocks/>
          </p:cNvSpPr>
          <p:nvPr/>
        </p:nvSpPr>
        <p:spPr bwMode="gray">
          <a:xfrm>
            <a:off x="0" y="1882497"/>
            <a:ext cx="6096000" cy="2472500"/>
          </a:xfrm>
          <a:custGeom>
            <a:avLst/>
            <a:gdLst>
              <a:gd name="connsiteX0" fmla="*/ 0 w 6096000"/>
              <a:gd name="connsiteY0" fmla="*/ 0 h 4258231"/>
              <a:gd name="connsiteX1" fmla="*/ 368301 w 6096000"/>
              <a:gd name="connsiteY1" fmla="*/ 0 h 4258231"/>
              <a:gd name="connsiteX2" fmla="*/ 5665553 w 6096000"/>
              <a:gd name="connsiteY2" fmla="*/ 0 h 4258231"/>
              <a:gd name="connsiteX3" fmla="*/ 5689800 w 6096000"/>
              <a:gd name="connsiteY3" fmla="*/ 5218 h 4258231"/>
              <a:gd name="connsiteX4" fmla="*/ 5714360 w 6096000"/>
              <a:gd name="connsiteY4" fmla="*/ 10744 h 4258231"/>
              <a:gd name="connsiteX5" fmla="*/ 5738614 w 6096000"/>
              <a:gd name="connsiteY5" fmla="*/ 18725 h 4258231"/>
              <a:gd name="connsiteX6" fmla="*/ 5760413 w 6096000"/>
              <a:gd name="connsiteY6" fmla="*/ 29777 h 4258231"/>
              <a:gd name="connsiteX7" fmla="*/ 5781904 w 6096000"/>
              <a:gd name="connsiteY7" fmla="*/ 40520 h 4258231"/>
              <a:gd name="connsiteX8" fmla="*/ 5800938 w 6096000"/>
              <a:gd name="connsiteY8" fmla="*/ 56791 h 4258231"/>
              <a:gd name="connsiteX9" fmla="*/ 5819973 w 6096000"/>
              <a:gd name="connsiteY9" fmla="*/ 70299 h 4258231"/>
              <a:gd name="connsiteX10" fmla="*/ 5836245 w 6096000"/>
              <a:gd name="connsiteY10" fmla="*/ 89332 h 4258231"/>
              <a:gd name="connsiteX11" fmla="*/ 5849753 w 6096000"/>
              <a:gd name="connsiteY11" fmla="*/ 108366 h 4258231"/>
              <a:gd name="connsiteX12" fmla="*/ 5863262 w 6096000"/>
              <a:gd name="connsiteY12" fmla="*/ 127091 h 4258231"/>
              <a:gd name="connsiteX13" fmla="*/ 5876770 w 6096000"/>
              <a:gd name="connsiteY13" fmla="*/ 148888 h 4258231"/>
              <a:gd name="connsiteX14" fmla="*/ 5884753 w 6096000"/>
              <a:gd name="connsiteY14" fmla="*/ 173141 h 4258231"/>
              <a:gd name="connsiteX15" fmla="*/ 5893042 w 6096000"/>
              <a:gd name="connsiteY15" fmla="*/ 194937 h 4258231"/>
              <a:gd name="connsiteX16" fmla="*/ 5898568 w 6096000"/>
              <a:gd name="connsiteY16" fmla="*/ 219188 h 4258231"/>
              <a:gd name="connsiteX17" fmla="*/ 5901025 w 6096000"/>
              <a:gd name="connsiteY17" fmla="*/ 246510 h 4258231"/>
              <a:gd name="connsiteX18" fmla="*/ 6096000 w 6096000"/>
              <a:gd name="connsiteY18" fmla="*/ 4006241 h 4258231"/>
              <a:gd name="connsiteX19" fmla="*/ 6096000 w 6096000"/>
              <a:gd name="connsiteY19" fmla="*/ 4061794 h 4258231"/>
              <a:gd name="connsiteX20" fmla="*/ 6090758 w 6096000"/>
              <a:gd name="connsiteY20" fmla="*/ 4085089 h 4258231"/>
              <a:gd name="connsiteX21" fmla="*/ 6082470 w 6096000"/>
              <a:gd name="connsiteY21" fmla="*/ 4106578 h 4258231"/>
              <a:gd name="connsiteX22" fmla="*/ 6074488 w 6096000"/>
              <a:gd name="connsiteY22" fmla="*/ 4128374 h 4258231"/>
              <a:gd name="connsiteX23" fmla="*/ 6063741 w 6096000"/>
              <a:gd name="connsiteY23" fmla="*/ 4149865 h 4258231"/>
              <a:gd name="connsiteX24" fmla="*/ 6050233 w 6096000"/>
              <a:gd name="connsiteY24" fmla="*/ 4168897 h 4258231"/>
              <a:gd name="connsiteX25" fmla="*/ 6033961 w 6096000"/>
              <a:gd name="connsiteY25" fmla="*/ 4185168 h 4258231"/>
              <a:gd name="connsiteX26" fmla="*/ 6017690 w 6096000"/>
              <a:gd name="connsiteY26" fmla="*/ 4201438 h 4258231"/>
              <a:gd name="connsiteX27" fmla="*/ 5998655 w 6096000"/>
              <a:gd name="connsiteY27" fmla="*/ 4214945 h 4258231"/>
              <a:gd name="connsiteX28" fmla="*/ 5979620 w 6096000"/>
              <a:gd name="connsiteY28" fmla="*/ 4228453 h 4258231"/>
              <a:gd name="connsiteX29" fmla="*/ 5958128 w 6096000"/>
              <a:gd name="connsiteY29" fmla="*/ 4239504 h 4258231"/>
              <a:gd name="connsiteX30" fmla="*/ 5936330 w 6096000"/>
              <a:gd name="connsiteY30" fmla="*/ 4247487 h 4258231"/>
              <a:gd name="connsiteX31" fmla="*/ 5914533 w 6096000"/>
              <a:gd name="connsiteY31" fmla="*/ 4253012 h 4258231"/>
              <a:gd name="connsiteX32" fmla="*/ 5890279 w 6096000"/>
              <a:gd name="connsiteY32" fmla="*/ 4255775 h 4258231"/>
              <a:gd name="connsiteX33" fmla="*/ 5863262 w 6096000"/>
              <a:gd name="connsiteY33" fmla="*/ 4258231 h 4258231"/>
              <a:gd name="connsiteX34" fmla="*/ 368301 w 6096000"/>
              <a:gd name="connsiteY34" fmla="*/ 4258231 h 4258231"/>
              <a:gd name="connsiteX35" fmla="*/ 0 w 6096000"/>
              <a:gd name="connsiteY35" fmla="*/ 4258231 h 42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00" h="4258231">
                <a:moveTo>
                  <a:pt x="0" y="0"/>
                </a:moveTo>
                <a:lnTo>
                  <a:pt x="368301" y="0"/>
                </a:lnTo>
                <a:lnTo>
                  <a:pt x="5665553" y="0"/>
                </a:lnTo>
                <a:lnTo>
                  <a:pt x="5689800" y="5218"/>
                </a:lnTo>
                <a:cubicBezTo>
                  <a:pt x="5698090" y="7059"/>
                  <a:pt x="5706072" y="8901"/>
                  <a:pt x="5714360" y="10744"/>
                </a:cubicBezTo>
                <a:cubicBezTo>
                  <a:pt x="5722343" y="13507"/>
                  <a:pt x="5730633" y="15962"/>
                  <a:pt x="5738614" y="18725"/>
                </a:cubicBezTo>
                <a:cubicBezTo>
                  <a:pt x="5745984" y="22408"/>
                  <a:pt x="5753045" y="26093"/>
                  <a:pt x="5760413" y="29777"/>
                </a:cubicBezTo>
                <a:cubicBezTo>
                  <a:pt x="5767474" y="33459"/>
                  <a:pt x="5774842" y="36838"/>
                  <a:pt x="5781904" y="40520"/>
                </a:cubicBezTo>
                <a:cubicBezTo>
                  <a:pt x="5788351" y="46048"/>
                  <a:pt x="5794491" y="51266"/>
                  <a:pt x="5800938" y="56791"/>
                </a:cubicBezTo>
                <a:cubicBezTo>
                  <a:pt x="5807387" y="61397"/>
                  <a:pt x="5813525" y="65695"/>
                  <a:pt x="5819973" y="70299"/>
                </a:cubicBezTo>
                <a:cubicBezTo>
                  <a:pt x="5825500" y="76746"/>
                  <a:pt x="5830718" y="82886"/>
                  <a:pt x="5836245" y="89332"/>
                </a:cubicBezTo>
                <a:cubicBezTo>
                  <a:pt x="5840851" y="95780"/>
                  <a:pt x="5845149" y="101919"/>
                  <a:pt x="5849753" y="108366"/>
                </a:cubicBezTo>
                <a:cubicBezTo>
                  <a:pt x="5854359" y="114505"/>
                  <a:pt x="5858656" y="120952"/>
                  <a:pt x="5863262" y="127091"/>
                </a:cubicBezTo>
                <a:cubicBezTo>
                  <a:pt x="5867867" y="134460"/>
                  <a:pt x="5872167" y="141521"/>
                  <a:pt x="5876770" y="148888"/>
                </a:cubicBezTo>
                <a:cubicBezTo>
                  <a:pt x="5879533" y="156870"/>
                  <a:pt x="5881990" y="165159"/>
                  <a:pt x="5884753" y="173141"/>
                </a:cubicBezTo>
                <a:cubicBezTo>
                  <a:pt x="5887516" y="180508"/>
                  <a:pt x="5890279" y="187569"/>
                  <a:pt x="5893042" y="194937"/>
                </a:cubicBezTo>
                <a:cubicBezTo>
                  <a:pt x="5894884" y="202917"/>
                  <a:pt x="5896727" y="211205"/>
                  <a:pt x="5898568" y="219188"/>
                </a:cubicBezTo>
                <a:cubicBezTo>
                  <a:pt x="5899490" y="228398"/>
                  <a:pt x="5900103" y="237300"/>
                  <a:pt x="5901025" y="246510"/>
                </a:cubicBezTo>
                <a:lnTo>
                  <a:pt x="6096000" y="4006241"/>
                </a:lnTo>
                <a:lnTo>
                  <a:pt x="6096000" y="4061794"/>
                </a:lnTo>
                <a:lnTo>
                  <a:pt x="6090758" y="4085089"/>
                </a:lnTo>
                <a:cubicBezTo>
                  <a:pt x="6087995" y="4092150"/>
                  <a:pt x="6085232" y="4099517"/>
                  <a:pt x="6082470" y="4106578"/>
                </a:cubicBezTo>
                <a:cubicBezTo>
                  <a:pt x="6079705" y="4113946"/>
                  <a:pt x="6077251" y="4121007"/>
                  <a:pt x="6074488" y="4128374"/>
                </a:cubicBezTo>
                <a:cubicBezTo>
                  <a:pt x="6070803" y="4135434"/>
                  <a:pt x="6067425" y="4142804"/>
                  <a:pt x="6063741" y="4149865"/>
                </a:cubicBezTo>
                <a:cubicBezTo>
                  <a:pt x="6059137" y="4156311"/>
                  <a:pt x="6054839" y="4162451"/>
                  <a:pt x="6050233" y="4168897"/>
                </a:cubicBezTo>
                <a:cubicBezTo>
                  <a:pt x="6044707" y="4174423"/>
                  <a:pt x="6039488" y="4179641"/>
                  <a:pt x="6033961" y="4185168"/>
                </a:cubicBezTo>
                <a:cubicBezTo>
                  <a:pt x="6028435" y="4190694"/>
                  <a:pt x="6023215" y="4195912"/>
                  <a:pt x="6017690" y="4201438"/>
                </a:cubicBezTo>
                <a:cubicBezTo>
                  <a:pt x="6011241" y="4206043"/>
                  <a:pt x="6005103" y="4210341"/>
                  <a:pt x="5998655" y="4214945"/>
                </a:cubicBezTo>
                <a:cubicBezTo>
                  <a:pt x="5992208" y="4219551"/>
                  <a:pt x="5986067" y="4223849"/>
                  <a:pt x="5979620" y="4228453"/>
                </a:cubicBezTo>
                <a:cubicBezTo>
                  <a:pt x="5972560" y="4232138"/>
                  <a:pt x="5965190" y="4235820"/>
                  <a:pt x="5958128" y="4239504"/>
                </a:cubicBezTo>
                <a:cubicBezTo>
                  <a:pt x="5950761" y="4242267"/>
                  <a:pt x="5943699" y="4244724"/>
                  <a:pt x="5936330" y="4247487"/>
                </a:cubicBezTo>
                <a:cubicBezTo>
                  <a:pt x="5928964" y="4249328"/>
                  <a:pt x="5921901" y="4251170"/>
                  <a:pt x="5914533" y="4253012"/>
                </a:cubicBezTo>
                <a:cubicBezTo>
                  <a:pt x="5906550" y="4253933"/>
                  <a:pt x="5898262" y="4254853"/>
                  <a:pt x="5890279" y="4255775"/>
                </a:cubicBezTo>
                <a:cubicBezTo>
                  <a:pt x="5881376" y="4256696"/>
                  <a:pt x="5872167" y="4257310"/>
                  <a:pt x="5863262" y="4258231"/>
                </a:cubicBezTo>
                <a:lnTo>
                  <a:pt x="368301" y="4258231"/>
                </a:lnTo>
                <a:lnTo>
                  <a:pt x="0" y="4258231"/>
                </a:lnTo>
                <a:close/>
              </a:path>
            </a:pathLst>
          </a:custGeom>
          <a:solidFill>
            <a:schemeClr val="accent1">
              <a:alpha val="90000"/>
            </a:schemeClr>
          </a:solidFill>
        </p:spPr>
        <p:txBody>
          <a:bodyPr vert="horz" wrap="square" lIns="673200" tIns="432000" rIns="360000" bIns="36000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800" b="1" dirty="0">
                <a:solidFill>
                  <a:schemeClr val="bg1"/>
                </a:solidFill>
                <a:latin typeface="+mn-lt"/>
              </a:rPr>
              <a:t>Headline</a:t>
            </a:r>
          </a:p>
          <a:p>
            <a:pPr marL="342900" indent="-342900">
              <a:lnSpc>
                <a:spcPct val="100000"/>
              </a:lnSpc>
              <a:spcBef>
                <a:spcPts val="900"/>
              </a:spcBef>
              <a:buClr>
                <a:schemeClr val="accent2"/>
              </a:buClr>
              <a:buFont typeface="Arial" panose="020B0604020202020204" pitchFamily="34" charset="0"/>
              <a:buChar char="•"/>
            </a:pPr>
            <a:r>
              <a:rPr lang="de-DE" dirty="0">
                <a:solidFill>
                  <a:schemeClr val="bg1"/>
                </a:solidFill>
              </a:rPr>
              <a:t>…</a:t>
            </a:r>
            <a:endParaRPr lang="de-DE" b="1" dirty="0">
              <a:solidFill>
                <a:schemeClr val="bg1"/>
              </a:solidFill>
            </a:endParaRPr>
          </a:p>
          <a:p>
            <a:pPr marL="342900" indent="-342900">
              <a:lnSpc>
                <a:spcPct val="100000"/>
              </a:lnSpc>
              <a:buClr>
                <a:schemeClr val="accent2"/>
              </a:buClr>
              <a:buFont typeface="Arial" panose="020B0604020202020204" pitchFamily="34" charset="0"/>
              <a:buChar char="•"/>
            </a:pPr>
            <a:r>
              <a:rPr lang="de-DE" dirty="0">
                <a:solidFill>
                  <a:schemeClr val="bg1"/>
                </a:solidFill>
              </a:rPr>
              <a:t>…</a:t>
            </a:r>
          </a:p>
          <a:p>
            <a:pPr marL="342900" indent="-342900">
              <a:lnSpc>
                <a:spcPct val="100000"/>
              </a:lnSpc>
              <a:buClr>
                <a:schemeClr val="accent2"/>
              </a:buClr>
              <a:buFont typeface="Arial" panose="020B0604020202020204" pitchFamily="34" charset="0"/>
              <a:buChar char="•"/>
            </a:pPr>
            <a:r>
              <a:rPr lang="de-DE" dirty="0">
                <a:solidFill>
                  <a:schemeClr val="bg1"/>
                </a:solidFill>
              </a:rPr>
              <a:t>…</a:t>
            </a:r>
          </a:p>
        </p:txBody>
      </p:sp>
      <p:pic>
        <p:nvPicPr>
          <p:cNvPr id="51" name="Grafik 50">
            <a:extLst>
              <a:ext uri="{FF2B5EF4-FFF2-40B4-BE49-F238E27FC236}">
                <a16:creationId xmlns:a16="http://schemas.microsoft.com/office/drawing/2014/main" id="{5ECAD6FE-35C0-4D1D-8063-06463C66B9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1178" y="5049180"/>
            <a:ext cx="332352" cy="458158"/>
          </a:xfrm>
          <a:prstGeom prst="rect">
            <a:avLst/>
          </a:prstGeom>
        </p:spPr>
      </p:pic>
      <p:pic>
        <p:nvPicPr>
          <p:cNvPr id="52" name="Grafik 51">
            <a:extLst>
              <a:ext uri="{FF2B5EF4-FFF2-40B4-BE49-F238E27FC236}">
                <a16:creationId xmlns:a16="http://schemas.microsoft.com/office/drawing/2014/main" id="{85491D69-27ED-4AA5-8349-38C02F03B2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1159" y="3330320"/>
            <a:ext cx="332352" cy="458158"/>
          </a:xfrm>
          <a:prstGeom prst="rect">
            <a:avLst/>
          </a:prstGeom>
        </p:spPr>
      </p:pic>
      <p:pic>
        <p:nvPicPr>
          <p:cNvPr id="58" name="Grafik 57">
            <a:extLst>
              <a:ext uri="{FF2B5EF4-FFF2-40B4-BE49-F238E27FC236}">
                <a16:creationId xmlns:a16="http://schemas.microsoft.com/office/drawing/2014/main" id="{A9548067-FC69-4681-9B8E-7B21FFC301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13102" y="3376975"/>
            <a:ext cx="332352" cy="458158"/>
          </a:xfrm>
          <a:prstGeom prst="rect">
            <a:avLst/>
          </a:prstGeom>
        </p:spPr>
      </p:pic>
      <p:pic>
        <p:nvPicPr>
          <p:cNvPr id="60" name="Grafik 59">
            <a:extLst>
              <a:ext uri="{FF2B5EF4-FFF2-40B4-BE49-F238E27FC236}">
                <a16:creationId xmlns:a16="http://schemas.microsoft.com/office/drawing/2014/main" id="{B7815899-B777-4983-BBF5-DEF7D349E5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6912" y="3402890"/>
            <a:ext cx="332352" cy="458158"/>
          </a:xfrm>
          <a:prstGeom prst="rect">
            <a:avLst/>
          </a:prstGeom>
        </p:spPr>
      </p:pic>
      <p:pic>
        <p:nvPicPr>
          <p:cNvPr id="61" name="Grafik 60">
            <a:extLst>
              <a:ext uri="{FF2B5EF4-FFF2-40B4-BE49-F238E27FC236}">
                <a16:creationId xmlns:a16="http://schemas.microsoft.com/office/drawing/2014/main" id="{79818A52-0BEB-4D32-9BBE-DEC5F82AE0E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080" t="54654" r="29753" b="-4161"/>
          <a:stretch/>
        </p:blipFill>
        <p:spPr>
          <a:xfrm>
            <a:off x="3647728" y="4712078"/>
            <a:ext cx="1826135" cy="1596647"/>
          </a:xfrm>
          <a:prstGeom prst="rect">
            <a:avLst/>
          </a:prstGeom>
          <a:ln w="12700">
            <a:solidFill>
              <a:schemeClr val="accent2"/>
            </a:solidFill>
          </a:ln>
        </p:spPr>
      </p:pic>
      <p:sp>
        <p:nvSpPr>
          <p:cNvPr id="62" name="Textfeld 49">
            <a:extLst>
              <a:ext uri="{FF2B5EF4-FFF2-40B4-BE49-F238E27FC236}">
                <a16:creationId xmlns:a16="http://schemas.microsoft.com/office/drawing/2014/main" id="{F5367C31-0246-4036-BADF-C34A963E18E7}"/>
              </a:ext>
            </a:extLst>
          </p:cNvPr>
          <p:cNvSpPr txBox="1"/>
          <p:nvPr/>
        </p:nvSpPr>
        <p:spPr bwMode="gray">
          <a:xfrm>
            <a:off x="4813180" y="6158920"/>
            <a:ext cx="752168" cy="14605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pPr>
            <a:r>
              <a:rPr lang="de-DE" sz="1000" dirty="0">
                <a:solidFill>
                  <a:schemeClr val="accent2"/>
                </a:solidFill>
                <a:latin typeface="+mj-lt"/>
              </a:rPr>
              <a:t>South </a:t>
            </a:r>
            <a:r>
              <a:rPr lang="de-DE" sz="1000" dirty="0" err="1">
                <a:solidFill>
                  <a:schemeClr val="accent2"/>
                </a:solidFill>
                <a:latin typeface="+mj-lt"/>
              </a:rPr>
              <a:t>Africa</a:t>
            </a:r>
            <a:endParaRPr lang="de-DE" sz="1000" dirty="0">
              <a:solidFill>
                <a:schemeClr val="accent2"/>
              </a:solidFill>
              <a:latin typeface="+mj-lt"/>
            </a:endParaRPr>
          </a:p>
        </p:txBody>
      </p:sp>
      <p:pic>
        <p:nvPicPr>
          <p:cNvPr id="63" name="Grafik 62">
            <a:extLst>
              <a:ext uri="{FF2B5EF4-FFF2-40B4-BE49-F238E27FC236}">
                <a16:creationId xmlns:a16="http://schemas.microsoft.com/office/drawing/2014/main" id="{E129AD4C-5AD7-4B23-B1D9-71A103416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9818" y="5133829"/>
            <a:ext cx="332352" cy="458158"/>
          </a:xfrm>
          <a:prstGeom prst="rect">
            <a:avLst/>
          </a:prstGeom>
        </p:spPr>
      </p:pic>
      <p:pic>
        <p:nvPicPr>
          <p:cNvPr id="64" name="Grafik 63">
            <a:extLst>
              <a:ext uri="{FF2B5EF4-FFF2-40B4-BE49-F238E27FC236}">
                <a16:creationId xmlns:a16="http://schemas.microsoft.com/office/drawing/2014/main" id="{CAF1D5FF-636D-4236-A30E-F3A6C52E2A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73275" y="3342141"/>
            <a:ext cx="332352" cy="458158"/>
          </a:xfrm>
          <a:prstGeom prst="rect">
            <a:avLst/>
          </a:prstGeom>
        </p:spPr>
      </p:pic>
      <p:pic>
        <p:nvPicPr>
          <p:cNvPr id="78" name="Grafik 77">
            <a:extLst>
              <a:ext uri="{FF2B5EF4-FFF2-40B4-BE49-F238E27FC236}">
                <a16:creationId xmlns:a16="http://schemas.microsoft.com/office/drawing/2014/main" id="{31B9A2AC-79E2-43B4-B444-B4FBC8C32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08608" y="3515859"/>
            <a:ext cx="332352" cy="458158"/>
          </a:xfrm>
          <a:prstGeom prst="rect">
            <a:avLst/>
          </a:prstGeom>
        </p:spPr>
      </p:pic>
      <p:pic>
        <p:nvPicPr>
          <p:cNvPr id="79" name="Grafik 78">
            <a:extLst>
              <a:ext uri="{FF2B5EF4-FFF2-40B4-BE49-F238E27FC236}">
                <a16:creationId xmlns:a16="http://schemas.microsoft.com/office/drawing/2014/main" id="{6B5CD4F9-9985-4920-ADBD-F801CA4DA3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9674" y="4448785"/>
            <a:ext cx="332352" cy="458158"/>
          </a:xfrm>
          <a:prstGeom prst="rect">
            <a:avLst/>
          </a:prstGeom>
        </p:spPr>
      </p:pic>
      <p:pic>
        <p:nvPicPr>
          <p:cNvPr id="83" name="Grafik 82">
            <a:extLst>
              <a:ext uri="{FF2B5EF4-FFF2-40B4-BE49-F238E27FC236}">
                <a16:creationId xmlns:a16="http://schemas.microsoft.com/office/drawing/2014/main" id="{4414B594-6614-44CB-A7CB-90EACF4644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90588" y="4591022"/>
            <a:ext cx="332352" cy="458158"/>
          </a:xfrm>
          <a:prstGeom prst="rect">
            <a:avLst/>
          </a:prstGeom>
        </p:spPr>
      </p:pic>
      <p:pic>
        <p:nvPicPr>
          <p:cNvPr id="84" name="Grafik 83">
            <a:extLst>
              <a:ext uri="{FF2B5EF4-FFF2-40B4-BE49-F238E27FC236}">
                <a16:creationId xmlns:a16="http://schemas.microsoft.com/office/drawing/2014/main" id="{BAB54FC8-B55F-4EBB-A998-ACA3123FC1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9542" y="2965933"/>
            <a:ext cx="332352" cy="458158"/>
          </a:xfrm>
          <a:prstGeom prst="rect">
            <a:avLst/>
          </a:prstGeom>
        </p:spPr>
      </p:pic>
      <p:pic>
        <p:nvPicPr>
          <p:cNvPr id="91" name="Grafik 90">
            <a:extLst>
              <a:ext uri="{FF2B5EF4-FFF2-40B4-BE49-F238E27FC236}">
                <a16:creationId xmlns:a16="http://schemas.microsoft.com/office/drawing/2014/main" id="{2B43FFAB-36A2-4B7A-81AD-4A2EAE0125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8896" y="4038170"/>
            <a:ext cx="332352" cy="458158"/>
          </a:xfrm>
          <a:prstGeom prst="rect">
            <a:avLst/>
          </a:prstGeom>
        </p:spPr>
      </p:pic>
      <p:pic>
        <p:nvPicPr>
          <p:cNvPr id="92" name="Grafik 91">
            <a:extLst>
              <a:ext uri="{FF2B5EF4-FFF2-40B4-BE49-F238E27FC236}">
                <a16:creationId xmlns:a16="http://schemas.microsoft.com/office/drawing/2014/main" id="{669264CD-FD64-43FD-9206-D1A89C4219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0275" y="3401286"/>
            <a:ext cx="332352" cy="458158"/>
          </a:xfrm>
          <a:prstGeom prst="rect">
            <a:avLst/>
          </a:prstGeom>
        </p:spPr>
      </p:pic>
      <p:pic>
        <p:nvPicPr>
          <p:cNvPr id="93" name="Grafik 92">
            <a:extLst>
              <a:ext uri="{FF2B5EF4-FFF2-40B4-BE49-F238E27FC236}">
                <a16:creationId xmlns:a16="http://schemas.microsoft.com/office/drawing/2014/main" id="{D982F453-068D-4AD6-BD3A-6718543564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28221" y="3466421"/>
            <a:ext cx="332352" cy="458158"/>
          </a:xfrm>
          <a:prstGeom prst="rect">
            <a:avLst/>
          </a:prstGeom>
        </p:spPr>
      </p:pic>
      <p:pic>
        <p:nvPicPr>
          <p:cNvPr id="94" name="Grafik 93">
            <a:extLst>
              <a:ext uri="{FF2B5EF4-FFF2-40B4-BE49-F238E27FC236}">
                <a16:creationId xmlns:a16="http://schemas.microsoft.com/office/drawing/2014/main" id="{A93BA8AC-8232-429F-9EAA-0EA813134C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0119" y="3382293"/>
            <a:ext cx="332352" cy="458158"/>
          </a:xfrm>
          <a:prstGeom prst="rect">
            <a:avLst/>
          </a:prstGeom>
        </p:spPr>
      </p:pic>
      <p:pic>
        <p:nvPicPr>
          <p:cNvPr id="95" name="Grafik 94">
            <a:extLst>
              <a:ext uri="{FF2B5EF4-FFF2-40B4-BE49-F238E27FC236}">
                <a16:creationId xmlns:a16="http://schemas.microsoft.com/office/drawing/2014/main" id="{DC3B65FB-75A4-4CBF-A616-8DFC9C781B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33128" y="3478233"/>
            <a:ext cx="332352" cy="458158"/>
          </a:xfrm>
          <a:prstGeom prst="rect">
            <a:avLst/>
          </a:prstGeom>
        </p:spPr>
      </p:pic>
      <p:pic>
        <p:nvPicPr>
          <p:cNvPr id="96" name="Grafik 95">
            <a:extLst>
              <a:ext uri="{FF2B5EF4-FFF2-40B4-BE49-F238E27FC236}">
                <a16:creationId xmlns:a16="http://schemas.microsoft.com/office/drawing/2014/main" id="{26161F22-CA13-47E3-80C9-F373FA03CC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2842" y="3604229"/>
            <a:ext cx="332352" cy="458158"/>
          </a:xfrm>
          <a:prstGeom prst="rect">
            <a:avLst/>
          </a:prstGeom>
        </p:spPr>
      </p:pic>
      <p:pic>
        <p:nvPicPr>
          <p:cNvPr id="97" name="Grafik 96">
            <a:extLst>
              <a:ext uri="{FF2B5EF4-FFF2-40B4-BE49-F238E27FC236}">
                <a16:creationId xmlns:a16="http://schemas.microsoft.com/office/drawing/2014/main" id="{5335E9D5-A2EC-4F0F-A023-4ABA2DCD22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4315" y="3677335"/>
            <a:ext cx="332352" cy="458158"/>
          </a:xfrm>
          <a:prstGeom prst="rect">
            <a:avLst/>
          </a:prstGeom>
        </p:spPr>
      </p:pic>
      <p:pic>
        <p:nvPicPr>
          <p:cNvPr id="98" name="Grafik 97">
            <a:extLst>
              <a:ext uri="{FF2B5EF4-FFF2-40B4-BE49-F238E27FC236}">
                <a16:creationId xmlns:a16="http://schemas.microsoft.com/office/drawing/2014/main" id="{91A477C8-D2BA-41A8-80DA-899E8395C2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1468" y="3571220"/>
            <a:ext cx="332352" cy="458158"/>
          </a:xfrm>
          <a:prstGeom prst="rect">
            <a:avLst/>
          </a:prstGeom>
        </p:spPr>
      </p:pic>
      <p:pic>
        <p:nvPicPr>
          <p:cNvPr id="99" name="Grafik 98">
            <a:extLst>
              <a:ext uri="{FF2B5EF4-FFF2-40B4-BE49-F238E27FC236}">
                <a16:creationId xmlns:a16="http://schemas.microsoft.com/office/drawing/2014/main" id="{8ED09777-6E4F-4AD5-BE5A-8D26A304EF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0538" y="3342141"/>
            <a:ext cx="332352" cy="458158"/>
          </a:xfrm>
          <a:prstGeom prst="rect">
            <a:avLst/>
          </a:prstGeom>
        </p:spPr>
      </p:pic>
    </p:spTree>
    <p:extLst>
      <p:ext uri="{BB962C8B-B14F-4D97-AF65-F5344CB8AC3E}">
        <p14:creationId xmlns:p14="http://schemas.microsoft.com/office/powerpoint/2010/main" val="249415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58E30-3308-1147-B49E-D7D0D5A52A34}"/>
              </a:ext>
            </a:extLst>
          </p:cNvPr>
          <p:cNvSpPr>
            <a:spLocks noGrp="1"/>
          </p:cNvSpPr>
          <p:nvPr>
            <p:ph type="title"/>
          </p:nvPr>
        </p:nvSpPr>
        <p:spPr/>
        <p:txBody>
          <a:bodyPr/>
          <a:lstStyle/>
          <a:p>
            <a:r>
              <a:rPr lang="de-DE" dirty="0"/>
              <a:t>Locations APAC</a:t>
            </a:r>
          </a:p>
        </p:txBody>
      </p:sp>
      <p:sp>
        <p:nvSpPr>
          <p:cNvPr id="3" name="Datumsplatzhalter 2">
            <a:extLst>
              <a:ext uri="{FF2B5EF4-FFF2-40B4-BE49-F238E27FC236}">
                <a16:creationId xmlns:a16="http://schemas.microsoft.com/office/drawing/2014/main" id="{F1F595C2-78FE-6D4D-BEEA-F6B31EEE39A4}"/>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930A9846-7BC9-3245-8C1F-F36698B1D70A}"/>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37731C7B-1F03-E94C-B1D3-8B12627CBF32}"/>
              </a:ext>
            </a:extLst>
          </p:cNvPr>
          <p:cNvSpPr>
            <a:spLocks noGrp="1"/>
          </p:cNvSpPr>
          <p:nvPr>
            <p:ph type="sldNum" sz="quarter" idx="12"/>
          </p:nvPr>
        </p:nvSpPr>
        <p:spPr/>
        <p:txBody>
          <a:bodyPr/>
          <a:lstStyle/>
          <a:p>
            <a:fld id="{835253C1-6FB7-43D9-B87E-B4075112F502}" type="slidenum">
              <a:rPr lang="de-DE" smtClean="0"/>
              <a:t>35</a:t>
            </a:fld>
            <a:endParaRPr lang="de-DE"/>
          </a:p>
        </p:txBody>
      </p:sp>
      <p:sp>
        <p:nvSpPr>
          <p:cNvPr id="6" name="Untertitel 5">
            <a:extLst>
              <a:ext uri="{FF2B5EF4-FFF2-40B4-BE49-F238E27FC236}">
                <a16:creationId xmlns:a16="http://schemas.microsoft.com/office/drawing/2014/main" id="{D10152DF-F6B5-5D4D-A73E-61E910481FA6}"/>
              </a:ext>
            </a:extLst>
          </p:cNvPr>
          <p:cNvSpPr>
            <a:spLocks noGrp="1"/>
          </p:cNvSpPr>
          <p:nvPr>
            <p:ph type="subTitle" idx="1"/>
          </p:nvPr>
        </p:nvSpPr>
        <p:spPr/>
        <p:txBody>
          <a:bodyPr/>
          <a:lstStyle/>
          <a:p>
            <a:r>
              <a:rPr lang="de-DE" dirty="0"/>
              <a:t>GRAMMER Locations</a:t>
            </a:r>
          </a:p>
        </p:txBody>
      </p:sp>
      <p:pic>
        <p:nvPicPr>
          <p:cNvPr id="29" name="Grafik 28">
            <a:extLst>
              <a:ext uri="{FF2B5EF4-FFF2-40B4-BE49-F238E27FC236}">
                <a16:creationId xmlns:a16="http://schemas.microsoft.com/office/drawing/2014/main" id="{F2661953-FB8C-4971-A087-B84DDEFC97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6688" t="240" r="17468" b="-240"/>
          <a:stretch/>
        </p:blipFill>
        <p:spPr>
          <a:xfrm>
            <a:off x="3750530" y="1168772"/>
            <a:ext cx="8714116" cy="5437960"/>
          </a:xfrm>
          <a:prstGeom prst="rect">
            <a:avLst/>
          </a:prstGeom>
        </p:spPr>
      </p:pic>
      <p:pic>
        <p:nvPicPr>
          <p:cNvPr id="35" name="Grafik 34">
            <a:extLst>
              <a:ext uri="{FF2B5EF4-FFF2-40B4-BE49-F238E27FC236}">
                <a16:creationId xmlns:a16="http://schemas.microsoft.com/office/drawing/2014/main" id="{6D792B31-9354-4E0D-9182-E266172A80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3387" y="4976407"/>
            <a:ext cx="332352" cy="458158"/>
          </a:xfrm>
          <a:prstGeom prst="rect">
            <a:avLst/>
          </a:prstGeom>
        </p:spPr>
      </p:pic>
      <p:pic>
        <p:nvPicPr>
          <p:cNvPr id="40" name="Grafik 39">
            <a:extLst>
              <a:ext uri="{FF2B5EF4-FFF2-40B4-BE49-F238E27FC236}">
                <a16:creationId xmlns:a16="http://schemas.microsoft.com/office/drawing/2014/main" id="{A5EA45B0-386F-41E9-9D45-96A10CCAC6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7678" y="2974613"/>
            <a:ext cx="332352" cy="458158"/>
          </a:xfrm>
          <a:prstGeom prst="rect">
            <a:avLst/>
          </a:prstGeom>
        </p:spPr>
      </p:pic>
      <p:pic>
        <p:nvPicPr>
          <p:cNvPr id="44" name="Grafik 43">
            <a:extLst>
              <a:ext uri="{FF2B5EF4-FFF2-40B4-BE49-F238E27FC236}">
                <a16:creationId xmlns:a16="http://schemas.microsoft.com/office/drawing/2014/main" id="{58550A98-C14F-463D-BD4F-A0D0A54387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4385" y="2778762"/>
            <a:ext cx="332352" cy="458158"/>
          </a:xfrm>
          <a:prstGeom prst="rect">
            <a:avLst/>
          </a:prstGeom>
        </p:spPr>
      </p:pic>
      <p:pic>
        <p:nvPicPr>
          <p:cNvPr id="47" name="Grafik 46">
            <a:extLst>
              <a:ext uri="{FF2B5EF4-FFF2-40B4-BE49-F238E27FC236}">
                <a16:creationId xmlns:a16="http://schemas.microsoft.com/office/drawing/2014/main" id="{D59674DB-3B57-4D65-B461-877A08514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41473" y="2298526"/>
            <a:ext cx="332352" cy="458158"/>
          </a:xfrm>
          <a:prstGeom prst="rect">
            <a:avLst/>
          </a:prstGeom>
        </p:spPr>
      </p:pic>
      <p:pic>
        <p:nvPicPr>
          <p:cNvPr id="48" name="Grafik 47">
            <a:extLst>
              <a:ext uri="{FF2B5EF4-FFF2-40B4-BE49-F238E27FC236}">
                <a16:creationId xmlns:a16="http://schemas.microsoft.com/office/drawing/2014/main" id="{DD99D4C7-82AE-4126-AE72-8863A68C05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41656" y="3171843"/>
            <a:ext cx="332352" cy="458158"/>
          </a:xfrm>
          <a:prstGeom prst="rect">
            <a:avLst/>
          </a:prstGeom>
        </p:spPr>
      </p:pic>
      <p:pic>
        <p:nvPicPr>
          <p:cNvPr id="49" name="Grafik 48">
            <a:extLst>
              <a:ext uri="{FF2B5EF4-FFF2-40B4-BE49-F238E27FC236}">
                <a16:creationId xmlns:a16="http://schemas.microsoft.com/office/drawing/2014/main" id="{6F464EE2-D1BB-4DBA-8B58-DE8886A2A4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60555" y="3569426"/>
            <a:ext cx="332352" cy="458158"/>
          </a:xfrm>
          <a:prstGeom prst="rect">
            <a:avLst/>
          </a:prstGeom>
        </p:spPr>
      </p:pic>
      <p:pic>
        <p:nvPicPr>
          <p:cNvPr id="50" name="Grafik 49">
            <a:extLst>
              <a:ext uri="{FF2B5EF4-FFF2-40B4-BE49-F238E27FC236}">
                <a16:creationId xmlns:a16="http://schemas.microsoft.com/office/drawing/2014/main" id="{77C0E62A-669D-4277-92CF-62515133CC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85193" y="3775175"/>
            <a:ext cx="332352" cy="458158"/>
          </a:xfrm>
          <a:prstGeom prst="rect">
            <a:avLst/>
          </a:prstGeom>
        </p:spPr>
      </p:pic>
      <p:pic>
        <p:nvPicPr>
          <p:cNvPr id="51" name="Grafik 50">
            <a:extLst>
              <a:ext uri="{FF2B5EF4-FFF2-40B4-BE49-F238E27FC236}">
                <a16:creationId xmlns:a16="http://schemas.microsoft.com/office/drawing/2014/main" id="{2FC0B1A5-3525-417D-B0EA-C2BD99C6C6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31799" y="2664558"/>
            <a:ext cx="332352" cy="458158"/>
          </a:xfrm>
          <a:prstGeom prst="rect">
            <a:avLst/>
          </a:prstGeom>
        </p:spPr>
      </p:pic>
      <p:pic>
        <p:nvPicPr>
          <p:cNvPr id="52" name="Grafik 51">
            <a:extLst>
              <a:ext uri="{FF2B5EF4-FFF2-40B4-BE49-F238E27FC236}">
                <a16:creationId xmlns:a16="http://schemas.microsoft.com/office/drawing/2014/main" id="{E9BF69F4-9316-4B28-B426-38CDCAC726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50561" y="2886342"/>
            <a:ext cx="332352" cy="458158"/>
          </a:xfrm>
          <a:prstGeom prst="rect">
            <a:avLst/>
          </a:prstGeom>
        </p:spPr>
      </p:pic>
      <p:sp>
        <p:nvSpPr>
          <p:cNvPr id="53" name="Textplatzhalter 13">
            <a:extLst>
              <a:ext uri="{FF2B5EF4-FFF2-40B4-BE49-F238E27FC236}">
                <a16:creationId xmlns:a16="http://schemas.microsoft.com/office/drawing/2014/main" id="{C19321D8-1D21-4EE8-989C-17E9B521E416}"/>
              </a:ext>
            </a:extLst>
          </p:cNvPr>
          <p:cNvSpPr txBox="1">
            <a:spLocks/>
          </p:cNvSpPr>
          <p:nvPr/>
        </p:nvSpPr>
        <p:spPr bwMode="gray">
          <a:xfrm>
            <a:off x="0" y="1882497"/>
            <a:ext cx="6384032" cy="2472500"/>
          </a:xfrm>
          <a:custGeom>
            <a:avLst/>
            <a:gdLst>
              <a:gd name="connsiteX0" fmla="*/ 0 w 6096000"/>
              <a:gd name="connsiteY0" fmla="*/ 0 h 4258231"/>
              <a:gd name="connsiteX1" fmla="*/ 368301 w 6096000"/>
              <a:gd name="connsiteY1" fmla="*/ 0 h 4258231"/>
              <a:gd name="connsiteX2" fmla="*/ 5665553 w 6096000"/>
              <a:gd name="connsiteY2" fmla="*/ 0 h 4258231"/>
              <a:gd name="connsiteX3" fmla="*/ 5689800 w 6096000"/>
              <a:gd name="connsiteY3" fmla="*/ 5218 h 4258231"/>
              <a:gd name="connsiteX4" fmla="*/ 5714360 w 6096000"/>
              <a:gd name="connsiteY4" fmla="*/ 10744 h 4258231"/>
              <a:gd name="connsiteX5" fmla="*/ 5738614 w 6096000"/>
              <a:gd name="connsiteY5" fmla="*/ 18725 h 4258231"/>
              <a:gd name="connsiteX6" fmla="*/ 5760413 w 6096000"/>
              <a:gd name="connsiteY6" fmla="*/ 29777 h 4258231"/>
              <a:gd name="connsiteX7" fmla="*/ 5781904 w 6096000"/>
              <a:gd name="connsiteY7" fmla="*/ 40520 h 4258231"/>
              <a:gd name="connsiteX8" fmla="*/ 5800938 w 6096000"/>
              <a:gd name="connsiteY8" fmla="*/ 56791 h 4258231"/>
              <a:gd name="connsiteX9" fmla="*/ 5819973 w 6096000"/>
              <a:gd name="connsiteY9" fmla="*/ 70299 h 4258231"/>
              <a:gd name="connsiteX10" fmla="*/ 5836245 w 6096000"/>
              <a:gd name="connsiteY10" fmla="*/ 89332 h 4258231"/>
              <a:gd name="connsiteX11" fmla="*/ 5849753 w 6096000"/>
              <a:gd name="connsiteY11" fmla="*/ 108366 h 4258231"/>
              <a:gd name="connsiteX12" fmla="*/ 5863262 w 6096000"/>
              <a:gd name="connsiteY12" fmla="*/ 127091 h 4258231"/>
              <a:gd name="connsiteX13" fmla="*/ 5876770 w 6096000"/>
              <a:gd name="connsiteY13" fmla="*/ 148888 h 4258231"/>
              <a:gd name="connsiteX14" fmla="*/ 5884753 w 6096000"/>
              <a:gd name="connsiteY14" fmla="*/ 173141 h 4258231"/>
              <a:gd name="connsiteX15" fmla="*/ 5893042 w 6096000"/>
              <a:gd name="connsiteY15" fmla="*/ 194937 h 4258231"/>
              <a:gd name="connsiteX16" fmla="*/ 5898568 w 6096000"/>
              <a:gd name="connsiteY16" fmla="*/ 219188 h 4258231"/>
              <a:gd name="connsiteX17" fmla="*/ 5901025 w 6096000"/>
              <a:gd name="connsiteY17" fmla="*/ 246510 h 4258231"/>
              <a:gd name="connsiteX18" fmla="*/ 6096000 w 6096000"/>
              <a:gd name="connsiteY18" fmla="*/ 4006241 h 4258231"/>
              <a:gd name="connsiteX19" fmla="*/ 6096000 w 6096000"/>
              <a:gd name="connsiteY19" fmla="*/ 4061794 h 4258231"/>
              <a:gd name="connsiteX20" fmla="*/ 6090758 w 6096000"/>
              <a:gd name="connsiteY20" fmla="*/ 4085089 h 4258231"/>
              <a:gd name="connsiteX21" fmla="*/ 6082470 w 6096000"/>
              <a:gd name="connsiteY21" fmla="*/ 4106578 h 4258231"/>
              <a:gd name="connsiteX22" fmla="*/ 6074488 w 6096000"/>
              <a:gd name="connsiteY22" fmla="*/ 4128374 h 4258231"/>
              <a:gd name="connsiteX23" fmla="*/ 6063741 w 6096000"/>
              <a:gd name="connsiteY23" fmla="*/ 4149865 h 4258231"/>
              <a:gd name="connsiteX24" fmla="*/ 6050233 w 6096000"/>
              <a:gd name="connsiteY24" fmla="*/ 4168897 h 4258231"/>
              <a:gd name="connsiteX25" fmla="*/ 6033961 w 6096000"/>
              <a:gd name="connsiteY25" fmla="*/ 4185168 h 4258231"/>
              <a:gd name="connsiteX26" fmla="*/ 6017690 w 6096000"/>
              <a:gd name="connsiteY26" fmla="*/ 4201438 h 4258231"/>
              <a:gd name="connsiteX27" fmla="*/ 5998655 w 6096000"/>
              <a:gd name="connsiteY27" fmla="*/ 4214945 h 4258231"/>
              <a:gd name="connsiteX28" fmla="*/ 5979620 w 6096000"/>
              <a:gd name="connsiteY28" fmla="*/ 4228453 h 4258231"/>
              <a:gd name="connsiteX29" fmla="*/ 5958128 w 6096000"/>
              <a:gd name="connsiteY29" fmla="*/ 4239504 h 4258231"/>
              <a:gd name="connsiteX30" fmla="*/ 5936330 w 6096000"/>
              <a:gd name="connsiteY30" fmla="*/ 4247487 h 4258231"/>
              <a:gd name="connsiteX31" fmla="*/ 5914533 w 6096000"/>
              <a:gd name="connsiteY31" fmla="*/ 4253012 h 4258231"/>
              <a:gd name="connsiteX32" fmla="*/ 5890279 w 6096000"/>
              <a:gd name="connsiteY32" fmla="*/ 4255775 h 4258231"/>
              <a:gd name="connsiteX33" fmla="*/ 5863262 w 6096000"/>
              <a:gd name="connsiteY33" fmla="*/ 4258231 h 4258231"/>
              <a:gd name="connsiteX34" fmla="*/ 368301 w 6096000"/>
              <a:gd name="connsiteY34" fmla="*/ 4258231 h 4258231"/>
              <a:gd name="connsiteX35" fmla="*/ 0 w 6096000"/>
              <a:gd name="connsiteY35" fmla="*/ 4258231 h 42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00" h="4258231">
                <a:moveTo>
                  <a:pt x="0" y="0"/>
                </a:moveTo>
                <a:lnTo>
                  <a:pt x="368301" y="0"/>
                </a:lnTo>
                <a:lnTo>
                  <a:pt x="5665553" y="0"/>
                </a:lnTo>
                <a:lnTo>
                  <a:pt x="5689800" y="5218"/>
                </a:lnTo>
                <a:cubicBezTo>
                  <a:pt x="5698090" y="7059"/>
                  <a:pt x="5706072" y="8901"/>
                  <a:pt x="5714360" y="10744"/>
                </a:cubicBezTo>
                <a:cubicBezTo>
                  <a:pt x="5722343" y="13507"/>
                  <a:pt x="5730633" y="15962"/>
                  <a:pt x="5738614" y="18725"/>
                </a:cubicBezTo>
                <a:cubicBezTo>
                  <a:pt x="5745984" y="22408"/>
                  <a:pt x="5753045" y="26093"/>
                  <a:pt x="5760413" y="29777"/>
                </a:cubicBezTo>
                <a:cubicBezTo>
                  <a:pt x="5767474" y="33459"/>
                  <a:pt x="5774842" y="36838"/>
                  <a:pt x="5781904" y="40520"/>
                </a:cubicBezTo>
                <a:cubicBezTo>
                  <a:pt x="5788351" y="46048"/>
                  <a:pt x="5794491" y="51266"/>
                  <a:pt x="5800938" y="56791"/>
                </a:cubicBezTo>
                <a:cubicBezTo>
                  <a:pt x="5807387" y="61397"/>
                  <a:pt x="5813525" y="65695"/>
                  <a:pt x="5819973" y="70299"/>
                </a:cubicBezTo>
                <a:cubicBezTo>
                  <a:pt x="5825500" y="76746"/>
                  <a:pt x="5830718" y="82886"/>
                  <a:pt x="5836245" y="89332"/>
                </a:cubicBezTo>
                <a:cubicBezTo>
                  <a:pt x="5840851" y="95780"/>
                  <a:pt x="5845149" y="101919"/>
                  <a:pt x="5849753" y="108366"/>
                </a:cubicBezTo>
                <a:cubicBezTo>
                  <a:pt x="5854359" y="114505"/>
                  <a:pt x="5858656" y="120952"/>
                  <a:pt x="5863262" y="127091"/>
                </a:cubicBezTo>
                <a:cubicBezTo>
                  <a:pt x="5867867" y="134460"/>
                  <a:pt x="5872167" y="141521"/>
                  <a:pt x="5876770" y="148888"/>
                </a:cubicBezTo>
                <a:cubicBezTo>
                  <a:pt x="5879533" y="156870"/>
                  <a:pt x="5881990" y="165159"/>
                  <a:pt x="5884753" y="173141"/>
                </a:cubicBezTo>
                <a:cubicBezTo>
                  <a:pt x="5887516" y="180508"/>
                  <a:pt x="5890279" y="187569"/>
                  <a:pt x="5893042" y="194937"/>
                </a:cubicBezTo>
                <a:cubicBezTo>
                  <a:pt x="5894884" y="202917"/>
                  <a:pt x="5896727" y="211205"/>
                  <a:pt x="5898568" y="219188"/>
                </a:cubicBezTo>
                <a:cubicBezTo>
                  <a:pt x="5899490" y="228398"/>
                  <a:pt x="5900103" y="237300"/>
                  <a:pt x="5901025" y="246510"/>
                </a:cubicBezTo>
                <a:lnTo>
                  <a:pt x="6096000" y="4006241"/>
                </a:lnTo>
                <a:lnTo>
                  <a:pt x="6096000" y="4061794"/>
                </a:lnTo>
                <a:lnTo>
                  <a:pt x="6090758" y="4085089"/>
                </a:lnTo>
                <a:cubicBezTo>
                  <a:pt x="6087995" y="4092150"/>
                  <a:pt x="6085232" y="4099517"/>
                  <a:pt x="6082470" y="4106578"/>
                </a:cubicBezTo>
                <a:cubicBezTo>
                  <a:pt x="6079705" y="4113946"/>
                  <a:pt x="6077251" y="4121007"/>
                  <a:pt x="6074488" y="4128374"/>
                </a:cubicBezTo>
                <a:cubicBezTo>
                  <a:pt x="6070803" y="4135434"/>
                  <a:pt x="6067425" y="4142804"/>
                  <a:pt x="6063741" y="4149865"/>
                </a:cubicBezTo>
                <a:cubicBezTo>
                  <a:pt x="6059137" y="4156311"/>
                  <a:pt x="6054839" y="4162451"/>
                  <a:pt x="6050233" y="4168897"/>
                </a:cubicBezTo>
                <a:cubicBezTo>
                  <a:pt x="6044707" y="4174423"/>
                  <a:pt x="6039488" y="4179641"/>
                  <a:pt x="6033961" y="4185168"/>
                </a:cubicBezTo>
                <a:cubicBezTo>
                  <a:pt x="6028435" y="4190694"/>
                  <a:pt x="6023215" y="4195912"/>
                  <a:pt x="6017690" y="4201438"/>
                </a:cubicBezTo>
                <a:cubicBezTo>
                  <a:pt x="6011241" y="4206043"/>
                  <a:pt x="6005103" y="4210341"/>
                  <a:pt x="5998655" y="4214945"/>
                </a:cubicBezTo>
                <a:cubicBezTo>
                  <a:pt x="5992208" y="4219551"/>
                  <a:pt x="5986067" y="4223849"/>
                  <a:pt x="5979620" y="4228453"/>
                </a:cubicBezTo>
                <a:cubicBezTo>
                  <a:pt x="5972560" y="4232138"/>
                  <a:pt x="5965190" y="4235820"/>
                  <a:pt x="5958128" y="4239504"/>
                </a:cubicBezTo>
                <a:cubicBezTo>
                  <a:pt x="5950761" y="4242267"/>
                  <a:pt x="5943699" y="4244724"/>
                  <a:pt x="5936330" y="4247487"/>
                </a:cubicBezTo>
                <a:cubicBezTo>
                  <a:pt x="5928964" y="4249328"/>
                  <a:pt x="5921901" y="4251170"/>
                  <a:pt x="5914533" y="4253012"/>
                </a:cubicBezTo>
                <a:cubicBezTo>
                  <a:pt x="5906550" y="4253933"/>
                  <a:pt x="5898262" y="4254853"/>
                  <a:pt x="5890279" y="4255775"/>
                </a:cubicBezTo>
                <a:cubicBezTo>
                  <a:pt x="5881376" y="4256696"/>
                  <a:pt x="5872167" y="4257310"/>
                  <a:pt x="5863262" y="4258231"/>
                </a:cubicBezTo>
                <a:lnTo>
                  <a:pt x="368301" y="4258231"/>
                </a:lnTo>
                <a:lnTo>
                  <a:pt x="0" y="4258231"/>
                </a:lnTo>
                <a:close/>
              </a:path>
            </a:pathLst>
          </a:custGeom>
          <a:solidFill>
            <a:schemeClr val="accent1">
              <a:alpha val="90000"/>
            </a:schemeClr>
          </a:solidFill>
        </p:spPr>
        <p:txBody>
          <a:bodyPr vert="horz" wrap="square" lIns="673200" tIns="432000" rIns="360000" bIns="36000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800" b="1" dirty="0">
                <a:solidFill>
                  <a:schemeClr val="bg1"/>
                </a:solidFill>
                <a:latin typeface="+mn-lt"/>
              </a:rPr>
              <a:t>Headline</a:t>
            </a:r>
          </a:p>
          <a:p>
            <a:pPr marL="342900" indent="-342900">
              <a:lnSpc>
                <a:spcPct val="100000"/>
              </a:lnSpc>
              <a:spcBef>
                <a:spcPts val="900"/>
              </a:spcBef>
              <a:buClr>
                <a:schemeClr val="accent2"/>
              </a:buClr>
              <a:buFont typeface="Arial" panose="020B0604020202020204" pitchFamily="34" charset="0"/>
              <a:buChar char="•"/>
            </a:pPr>
            <a:r>
              <a:rPr lang="de-DE" dirty="0">
                <a:solidFill>
                  <a:schemeClr val="bg1"/>
                </a:solidFill>
              </a:rPr>
              <a:t>…</a:t>
            </a:r>
          </a:p>
          <a:p>
            <a:pPr marL="342900" indent="-342900">
              <a:lnSpc>
                <a:spcPct val="100000"/>
              </a:lnSpc>
              <a:buClr>
                <a:schemeClr val="accent2"/>
              </a:buClr>
              <a:buFont typeface="Arial" panose="020B0604020202020204" pitchFamily="34" charset="0"/>
              <a:buChar char="•"/>
            </a:pPr>
            <a:r>
              <a:rPr lang="de-DE" dirty="0">
                <a:solidFill>
                  <a:schemeClr val="bg1"/>
                </a:solidFill>
              </a:rPr>
              <a:t>…</a:t>
            </a:r>
          </a:p>
          <a:p>
            <a:pPr marL="342900" indent="-342900">
              <a:lnSpc>
                <a:spcPct val="100000"/>
              </a:lnSpc>
              <a:buClr>
                <a:schemeClr val="accent2"/>
              </a:buClr>
              <a:buFont typeface="Arial" panose="020B0604020202020204" pitchFamily="34" charset="0"/>
              <a:buChar char="•"/>
            </a:pPr>
            <a:r>
              <a:rPr lang="de-DE" dirty="0">
                <a:solidFill>
                  <a:schemeClr val="bg1"/>
                </a:solidFill>
              </a:rPr>
              <a:t>…</a:t>
            </a:r>
          </a:p>
        </p:txBody>
      </p:sp>
    </p:spTree>
    <p:extLst>
      <p:ext uri="{BB962C8B-B14F-4D97-AF65-F5344CB8AC3E}">
        <p14:creationId xmlns:p14="http://schemas.microsoft.com/office/powerpoint/2010/main" val="52338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58E30-3308-1147-B49E-D7D0D5A52A34}"/>
              </a:ext>
            </a:extLst>
          </p:cNvPr>
          <p:cNvSpPr>
            <a:spLocks noGrp="1"/>
          </p:cNvSpPr>
          <p:nvPr>
            <p:ph type="title"/>
          </p:nvPr>
        </p:nvSpPr>
        <p:spPr/>
        <p:txBody>
          <a:bodyPr/>
          <a:lstStyle/>
          <a:p>
            <a:r>
              <a:rPr lang="de-DE" dirty="0"/>
              <a:t>Locations AMERCIAS</a:t>
            </a:r>
          </a:p>
        </p:txBody>
      </p:sp>
      <p:sp>
        <p:nvSpPr>
          <p:cNvPr id="3" name="Datumsplatzhalter 2">
            <a:extLst>
              <a:ext uri="{FF2B5EF4-FFF2-40B4-BE49-F238E27FC236}">
                <a16:creationId xmlns:a16="http://schemas.microsoft.com/office/drawing/2014/main" id="{F1F595C2-78FE-6D4D-BEEA-F6B31EEE39A4}"/>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930A9846-7BC9-3245-8C1F-F36698B1D70A}"/>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37731C7B-1F03-E94C-B1D3-8B12627CBF32}"/>
              </a:ext>
            </a:extLst>
          </p:cNvPr>
          <p:cNvSpPr>
            <a:spLocks noGrp="1"/>
          </p:cNvSpPr>
          <p:nvPr>
            <p:ph type="sldNum" sz="quarter" idx="12"/>
          </p:nvPr>
        </p:nvSpPr>
        <p:spPr/>
        <p:txBody>
          <a:bodyPr/>
          <a:lstStyle/>
          <a:p>
            <a:fld id="{835253C1-6FB7-43D9-B87E-B4075112F502}" type="slidenum">
              <a:rPr lang="de-DE" smtClean="0"/>
              <a:t>36</a:t>
            </a:fld>
            <a:endParaRPr lang="de-DE"/>
          </a:p>
        </p:txBody>
      </p:sp>
      <p:sp>
        <p:nvSpPr>
          <p:cNvPr id="6" name="Untertitel 5">
            <a:extLst>
              <a:ext uri="{FF2B5EF4-FFF2-40B4-BE49-F238E27FC236}">
                <a16:creationId xmlns:a16="http://schemas.microsoft.com/office/drawing/2014/main" id="{D10152DF-F6B5-5D4D-A73E-61E910481FA6}"/>
              </a:ext>
            </a:extLst>
          </p:cNvPr>
          <p:cNvSpPr>
            <a:spLocks noGrp="1"/>
          </p:cNvSpPr>
          <p:nvPr>
            <p:ph type="subTitle" idx="1"/>
          </p:nvPr>
        </p:nvSpPr>
        <p:spPr/>
        <p:txBody>
          <a:bodyPr/>
          <a:lstStyle/>
          <a:p>
            <a:r>
              <a:rPr lang="de-DE" dirty="0"/>
              <a:t>GRAMMER Locations</a:t>
            </a:r>
          </a:p>
        </p:txBody>
      </p:sp>
      <p:pic>
        <p:nvPicPr>
          <p:cNvPr id="34" name="Grafik 33">
            <a:extLst>
              <a:ext uri="{FF2B5EF4-FFF2-40B4-BE49-F238E27FC236}">
                <a16:creationId xmlns:a16="http://schemas.microsoft.com/office/drawing/2014/main" id="{E4136194-48C8-4782-83FE-4479C25594F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42" t="45860" r="-757" b="-2000"/>
          <a:stretch/>
        </p:blipFill>
        <p:spPr>
          <a:xfrm>
            <a:off x="2436778" y="1168772"/>
            <a:ext cx="9546872" cy="5437960"/>
          </a:xfrm>
          <a:prstGeom prst="rect">
            <a:avLst/>
          </a:prstGeom>
        </p:spPr>
      </p:pic>
      <p:pic>
        <p:nvPicPr>
          <p:cNvPr id="35" name="Grafik 34">
            <a:extLst>
              <a:ext uri="{FF2B5EF4-FFF2-40B4-BE49-F238E27FC236}">
                <a16:creationId xmlns:a16="http://schemas.microsoft.com/office/drawing/2014/main" id="{8229D608-D138-43AF-B9A4-98BED8C009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2232" y="2378863"/>
            <a:ext cx="332352" cy="458158"/>
          </a:xfrm>
          <a:prstGeom prst="rect">
            <a:avLst/>
          </a:prstGeom>
        </p:spPr>
      </p:pic>
      <p:pic>
        <p:nvPicPr>
          <p:cNvPr id="38" name="Grafik 37">
            <a:extLst>
              <a:ext uri="{FF2B5EF4-FFF2-40B4-BE49-F238E27FC236}">
                <a16:creationId xmlns:a16="http://schemas.microsoft.com/office/drawing/2014/main" id="{86DB3A3A-769A-4BE4-B7F5-1916D26063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7155" y="2539135"/>
            <a:ext cx="332352" cy="458158"/>
          </a:xfrm>
          <a:prstGeom prst="rect">
            <a:avLst/>
          </a:prstGeom>
        </p:spPr>
      </p:pic>
      <p:pic>
        <p:nvPicPr>
          <p:cNvPr id="40" name="Grafik 39">
            <a:extLst>
              <a:ext uri="{FF2B5EF4-FFF2-40B4-BE49-F238E27FC236}">
                <a16:creationId xmlns:a16="http://schemas.microsoft.com/office/drawing/2014/main" id="{2166C249-1018-4AC2-84CE-9F37B85E99A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110" t="-1646" r="-7304" b="-1085"/>
          <a:stretch/>
        </p:blipFill>
        <p:spPr>
          <a:xfrm>
            <a:off x="9406089" y="3146853"/>
            <a:ext cx="2100522" cy="3161871"/>
          </a:xfrm>
          <a:prstGeom prst="rect">
            <a:avLst/>
          </a:prstGeom>
          <a:solidFill>
            <a:schemeClr val="bg1"/>
          </a:solidFill>
          <a:ln w="12700">
            <a:solidFill>
              <a:schemeClr val="accent2"/>
            </a:solidFill>
          </a:ln>
        </p:spPr>
      </p:pic>
      <p:sp>
        <p:nvSpPr>
          <p:cNvPr id="41" name="Textfeld 40">
            <a:extLst>
              <a:ext uri="{FF2B5EF4-FFF2-40B4-BE49-F238E27FC236}">
                <a16:creationId xmlns:a16="http://schemas.microsoft.com/office/drawing/2014/main" id="{140AB6AB-9EBD-456E-BEC5-36FDA1796280}"/>
              </a:ext>
            </a:extLst>
          </p:cNvPr>
          <p:cNvSpPr txBox="1"/>
          <p:nvPr/>
        </p:nvSpPr>
        <p:spPr bwMode="gray">
          <a:xfrm>
            <a:off x="10668403" y="6136787"/>
            <a:ext cx="933110" cy="168678"/>
          </a:xfrm>
          <a:prstGeom prst="rect">
            <a:avLst/>
          </a:prstGeom>
          <a:noFill/>
        </p:spPr>
        <p:txBody>
          <a:bodyPr wrap="square" lIns="0" tIns="0" rIns="0" bIns="0" rtlCol="0">
            <a:noAutofit/>
          </a:bodyPr>
          <a:lstStyle/>
          <a:p>
            <a:pPr algn="l">
              <a:lnSpc>
                <a:spcPct val="90000"/>
              </a:lnSpc>
            </a:pPr>
            <a:r>
              <a:rPr lang="de-DE" sz="1000" dirty="0">
                <a:solidFill>
                  <a:schemeClr val="accent2"/>
                </a:solidFill>
                <a:latin typeface="+mj-lt"/>
              </a:rPr>
              <a:t>South </a:t>
            </a:r>
            <a:r>
              <a:rPr lang="de-DE" sz="1000" dirty="0" err="1">
                <a:solidFill>
                  <a:schemeClr val="accent2"/>
                </a:solidFill>
                <a:latin typeface="+mj-lt"/>
              </a:rPr>
              <a:t>America</a:t>
            </a:r>
            <a:endParaRPr lang="de-DE" sz="1000" dirty="0">
              <a:solidFill>
                <a:schemeClr val="accent2"/>
              </a:solidFill>
              <a:latin typeface="+mj-lt"/>
            </a:endParaRPr>
          </a:p>
        </p:txBody>
      </p:sp>
      <p:pic>
        <p:nvPicPr>
          <p:cNvPr id="44" name="Grafik 43">
            <a:extLst>
              <a:ext uri="{FF2B5EF4-FFF2-40B4-BE49-F238E27FC236}">
                <a16:creationId xmlns:a16="http://schemas.microsoft.com/office/drawing/2014/main" id="{778CB07A-2428-4D3F-BD66-7CD454A7C2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2106" y="4946404"/>
            <a:ext cx="332352" cy="458158"/>
          </a:xfrm>
          <a:prstGeom prst="rect">
            <a:avLst/>
          </a:prstGeom>
        </p:spPr>
      </p:pic>
      <p:pic>
        <p:nvPicPr>
          <p:cNvPr id="55" name="Grafik 54">
            <a:extLst>
              <a:ext uri="{FF2B5EF4-FFF2-40B4-BE49-F238E27FC236}">
                <a16:creationId xmlns:a16="http://schemas.microsoft.com/office/drawing/2014/main" id="{90173D9A-7F24-4D95-94DF-9A493B28AE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6529" y="2436349"/>
            <a:ext cx="332352" cy="458158"/>
          </a:xfrm>
          <a:prstGeom prst="rect">
            <a:avLst/>
          </a:prstGeom>
        </p:spPr>
      </p:pic>
      <p:pic>
        <p:nvPicPr>
          <p:cNvPr id="56" name="Grafik 55">
            <a:extLst>
              <a:ext uri="{FF2B5EF4-FFF2-40B4-BE49-F238E27FC236}">
                <a16:creationId xmlns:a16="http://schemas.microsoft.com/office/drawing/2014/main" id="{C5925798-F2E6-4753-93E0-36091F0746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3571" y="4212633"/>
            <a:ext cx="332352" cy="458158"/>
          </a:xfrm>
          <a:prstGeom prst="rect">
            <a:avLst/>
          </a:prstGeom>
        </p:spPr>
      </p:pic>
      <p:pic>
        <p:nvPicPr>
          <p:cNvPr id="58" name="Grafik 57">
            <a:extLst>
              <a:ext uri="{FF2B5EF4-FFF2-40B4-BE49-F238E27FC236}">
                <a16:creationId xmlns:a16="http://schemas.microsoft.com/office/drawing/2014/main" id="{B168445B-04C1-446C-A648-3C42B8E22E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83441" y="4764568"/>
            <a:ext cx="332352" cy="458158"/>
          </a:xfrm>
          <a:prstGeom prst="rect">
            <a:avLst/>
          </a:prstGeom>
        </p:spPr>
      </p:pic>
      <p:pic>
        <p:nvPicPr>
          <p:cNvPr id="60" name="Grafik 59">
            <a:extLst>
              <a:ext uri="{FF2B5EF4-FFF2-40B4-BE49-F238E27FC236}">
                <a16:creationId xmlns:a16="http://schemas.microsoft.com/office/drawing/2014/main" id="{04874BA2-B3ED-43DA-A806-2E76089EC0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9880" y="3292957"/>
            <a:ext cx="332352" cy="458158"/>
          </a:xfrm>
          <a:prstGeom prst="rect">
            <a:avLst/>
          </a:prstGeom>
        </p:spPr>
      </p:pic>
      <p:pic>
        <p:nvPicPr>
          <p:cNvPr id="64" name="Grafik 63">
            <a:extLst>
              <a:ext uri="{FF2B5EF4-FFF2-40B4-BE49-F238E27FC236}">
                <a16:creationId xmlns:a16="http://schemas.microsoft.com/office/drawing/2014/main" id="{063230BE-37C0-4777-8B4F-9D4E62D50A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43142" y="2085768"/>
            <a:ext cx="332352" cy="458158"/>
          </a:xfrm>
          <a:prstGeom prst="rect">
            <a:avLst/>
          </a:prstGeom>
        </p:spPr>
      </p:pic>
      <p:pic>
        <p:nvPicPr>
          <p:cNvPr id="66" name="Grafik 65">
            <a:extLst>
              <a:ext uri="{FF2B5EF4-FFF2-40B4-BE49-F238E27FC236}">
                <a16:creationId xmlns:a16="http://schemas.microsoft.com/office/drawing/2014/main" id="{6C027281-805C-407B-857F-05D475A47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1038" y="3474419"/>
            <a:ext cx="332352" cy="458158"/>
          </a:xfrm>
          <a:prstGeom prst="rect">
            <a:avLst/>
          </a:prstGeom>
        </p:spPr>
      </p:pic>
      <p:pic>
        <p:nvPicPr>
          <p:cNvPr id="67" name="Grafik 66">
            <a:extLst>
              <a:ext uri="{FF2B5EF4-FFF2-40B4-BE49-F238E27FC236}">
                <a16:creationId xmlns:a16="http://schemas.microsoft.com/office/drawing/2014/main" id="{BDC66B26-76F9-409A-A398-686AAF2D18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11513" y="2607942"/>
            <a:ext cx="332352" cy="458158"/>
          </a:xfrm>
          <a:prstGeom prst="rect">
            <a:avLst/>
          </a:prstGeom>
        </p:spPr>
      </p:pic>
      <p:pic>
        <p:nvPicPr>
          <p:cNvPr id="68" name="Grafik 67">
            <a:extLst>
              <a:ext uri="{FF2B5EF4-FFF2-40B4-BE49-F238E27FC236}">
                <a16:creationId xmlns:a16="http://schemas.microsoft.com/office/drawing/2014/main" id="{66F6B7D7-0A5E-4708-B52E-61F80355AD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6688" y="2332777"/>
            <a:ext cx="332352" cy="458158"/>
          </a:xfrm>
          <a:prstGeom prst="rect">
            <a:avLst/>
          </a:prstGeom>
        </p:spPr>
      </p:pic>
      <p:pic>
        <p:nvPicPr>
          <p:cNvPr id="69" name="Grafik 68">
            <a:extLst>
              <a:ext uri="{FF2B5EF4-FFF2-40B4-BE49-F238E27FC236}">
                <a16:creationId xmlns:a16="http://schemas.microsoft.com/office/drawing/2014/main" id="{4A7196FF-C35D-4BC5-B60B-51C59C4ABB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2232" y="2543926"/>
            <a:ext cx="332352" cy="458158"/>
          </a:xfrm>
          <a:prstGeom prst="rect">
            <a:avLst/>
          </a:prstGeom>
        </p:spPr>
      </p:pic>
      <p:pic>
        <p:nvPicPr>
          <p:cNvPr id="70" name="Grafik 69">
            <a:extLst>
              <a:ext uri="{FF2B5EF4-FFF2-40B4-BE49-F238E27FC236}">
                <a16:creationId xmlns:a16="http://schemas.microsoft.com/office/drawing/2014/main" id="{002FFB24-9BC7-4F59-A09A-76D2908501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54803" y="2638533"/>
            <a:ext cx="332352" cy="458158"/>
          </a:xfrm>
          <a:prstGeom prst="rect">
            <a:avLst/>
          </a:prstGeom>
        </p:spPr>
      </p:pic>
      <p:pic>
        <p:nvPicPr>
          <p:cNvPr id="71" name="Grafik 70">
            <a:extLst>
              <a:ext uri="{FF2B5EF4-FFF2-40B4-BE49-F238E27FC236}">
                <a16:creationId xmlns:a16="http://schemas.microsoft.com/office/drawing/2014/main" id="{6CEF8316-4362-47BC-8515-2FE02AF22A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9857" y="5095506"/>
            <a:ext cx="332352" cy="458158"/>
          </a:xfrm>
          <a:prstGeom prst="rect">
            <a:avLst/>
          </a:prstGeom>
        </p:spPr>
      </p:pic>
      <p:pic>
        <p:nvPicPr>
          <p:cNvPr id="72" name="Grafik 71">
            <a:extLst>
              <a:ext uri="{FF2B5EF4-FFF2-40B4-BE49-F238E27FC236}">
                <a16:creationId xmlns:a16="http://schemas.microsoft.com/office/drawing/2014/main" id="{08FA2A97-296F-4F56-88A3-7A8E400983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7395" y="5175483"/>
            <a:ext cx="332352" cy="458158"/>
          </a:xfrm>
          <a:prstGeom prst="rect">
            <a:avLst/>
          </a:prstGeom>
        </p:spPr>
      </p:pic>
      <p:sp>
        <p:nvSpPr>
          <p:cNvPr id="73" name="Textplatzhalter 13">
            <a:extLst>
              <a:ext uri="{FF2B5EF4-FFF2-40B4-BE49-F238E27FC236}">
                <a16:creationId xmlns:a16="http://schemas.microsoft.com/office/drawing/2014/main" id="{C8BE706C-93D3-4D35-826C-67D04E78B624}"/>
              </a:ext>
            </a:extLst>
          </p:cNvPr>
          <p:cNvSpPr txBox="1">
            <a:spLocks/>
          </p:cNvSpPr>
          <p:nvPr/>
        </p:nvSpPr>
        <p:spPr bwMode="gray">
          <a:xfrm>
            <a:off x="0" y="1882497"/>
            <a:ext cx="6096000" cy="2472500"/>
          </a:xfrm>
          <a:custGeom>
            <a:avLst/>
            <a:gdLst>
              <a:gd name="connsiteX0" fmla="*/ 0 w 6096000"/>
              <a:gd name="connsiteY0" fmla="*/ 0 h 4258231"/>
              <a:gd name="connsiteX1" fmla="*/ 368301 w 6096000"/>
              <a:gd name="connsiteY1" fmla="*/ 0 h 4258231"/>
              <a:gd name="connsiteX2" fmla="*/ 5665553 w 6096000"/>
              <a:gd name="connsiteY2" fmla="*/ 0 h 4258231"/>
              <a:gd name="connsiteX3" fmla="*/ 5689800 w 6096000"/>
              <a:gd name="connsiteY3" fmla="*/ 5218 h 4258231"/>
              <a:gd name="connsiteX4" fmla="*/ 5714360 w 6096000"/>
              <a:gd name="connsiteY4" fmla="*/ 10744 h 4258231"/>
              <a:gd name="connsiteX5" fmla="*/ 5738614 w 6096000"/>
              <a:gd name="connsiteY5" fmla="*/ 18725 h 4258231"/>
              <a:gd name="connsiteX6" fmla="*/ 5760413 w 6096000"/>
              <a:gd name="connsiteY6" fmla="*/ 29777 h 4258231"/>
              <a:gd name="connsiteX7" fmla="*/ 5781904 w 6096000"/>
              <a:gd name="connsiteY7" fmla="*/ 40520 h 4258231"/>
              <a:gd name="connsiteX8" fmla="*/ 5800938 w 6096000"/>
              <a:gd name="connsiteY8" fmla="*/ 56791 h 4258231"/>
              <a:gd name="connsiteX9" fmla="*/ 5819973 w 6096000"/>
              <a:gd name="connsiteY9" fmla="*/ 70299 h 4258231"/>
              <a:gd name="connsiteX10" fmla="*/ 5836245 w 6096000"/>
              <a:gd name="connsiteY10" fmla="*/ 89332 h 4258231"/>
              <a:gd name="connsiteX11" fmla="*/ 5849753 w 6096000"/>
              <a:gd name="connsiteY11" fmla="*/ 108366 h 4258231"/>
              <a:gd name="connsiteX12" fmla="*/ 5863262 w 6096000"/>
              <a:gd name="connsiteY12" fmla="*/ 127091 h 4258231"/>
              <a:gd name="connsiteX13" fmla="*/ 5876770 w 6096000"/>
              <a:gd name="connsiteY13" fmla="*/ 148888 h 4258231"/>
              <a:gd name="connsiteX14" fmla="*/ 5884753 w 6096000"/>
              <a:gd name="connsiteY14" fmla="*/ 173141 h 4258231"/>
              <a:gd name="connsiteX15" fmla="*/ 5893042 w 6096000"/>
              <a:gd name="connsiteY15" fmla="*/ 194937 h 4258231"/>
              <a:gd name="connsiteX16" fmla="*/ 5898568 w 6096000"/>
              <a:gd name="connsiteY16" fmla="*/ 219188 h 4258231"/>
              <a:gd name="connsiteX17" fmla="*/ 5901025 w 6096000"/>
              <a:gd name="connsiteY17" fmla="*/ 246510 h 4258231"/>
              <a:gd name="connsiteX18" fmla="*/ 6096000 w 6096000"/>
              <a:gd name="connsiteY18" fmla="*/ 4006241 h 4258231"/>
              <a:gd name="connsiteX19" fmla="*/ 6096000 w 6096000"/>
              <a:gd name="connsiteY19" fmla="*/ 4061794 h 4258231"/>
              <a:gd name="connsiteX20" fmla="*/ 6090758 w 6096000"/>
              <a:gd name="connsiteY20" fmla="*/ 4085089 h 4258231"/>
              <a:gd name="connsiteX21" fmla="*/ 6082470 w 6096000"/>
              <a:gd name="connsiteY21" fmla="*/ 4106578 h 4258231"/>
              <a:gd name="connsiteX22" fmla="*/ 6074488 w 6096000"/>
              <a:gd name="connsiteY22" fmla="*/ 4128374 h 4258231"/>
              <a:gd name="connsiteX23" fmla="*/ 6063741 w 6096000"/>
              <a:gd name="connsiteY23" fmla="*/ 4149865 h 4258231"/>
              <a:gd name="connsiteX24" fmla="*/ 6050233 w 6096000"/>
              <a:gd name="connsiteY24" fmla="*/ 4168897 h 4258231"/>
              <a:gd name="connsiteX25" fmla="*/ 6033961 w 6096000"/>
              <a:gd name="connsiteY25" fmla="*/ 4185168 h 4258231"/>
              <a:gd name="connsiteX26" fmla="*/ 6017690 w 6096000"/>
              <a:gd name="connsiteY26" fmla="*/ 4201438 h 4258231"/>
              <a:gd name="connsiteX27" fmla="*/ 5998655 w 6096000"/>
              <a:gd name="connsiteY27" fmla="*/ 4214945 h 4258231"/>
              <a:gd name="connsiteX28" fmla="*/ 5979620 w 6096000"/>
              <a:gd name="connsiteY28" fmla="*/ 4228453 h 4258231"/>
              <a:gd name="connsiteX29" fmla="*/ 5958128 w 6096000"/>
              <a:gd name="connsiteY29" fmla="*/ 4239504 h 4258231"/>
              <a:gd name="connsiteX30" fmla="*/ 5936330 w 6096000"/>
              <a:gd name="connsiteY30" fmla="*/ 4247487 h 4258231"/>
              <a:gd name="connsiteX31" fmla="*/ 5914533 w 6096000"/>
              <a:gd name="connsiteY31" fmla="*/ 4253012 h 4258231"/>
              <a:gd name="connsiteX32" fmla="*/ 5890279 w 6096000"/>
              <a:gd name="connsiteY32" fmla="*/ 4255775 h 4258231"/>
              <a:gd name="connsiteX33" fmla="*/ 5863262 w 6096000"/>
              <a:gd name="connsiteY33" fmla="*/ 4258231 h 4258231"/>
              <a:gd name="connsiteX34" fmla="*/ 368301 w 6096000"/>
              <a:gd name="connsiteY34" fmla="*/ 4258231 h 4258231"/>
              <a:gd name="connsiteX35" fmla="*/ 0 w 6096000"/>
              <a:gd name="connsiteY35" fmla="*/ 4258231 h 42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00" h="4258231">
                <a:moveTo>
                  <a:pt x="0" y="0"/>
                </a:moveTo>
                <a:lnTo>
                  <a:pt x="368301" y="0"/>
                </a:lnTo>
                <a:lnTo>
                  <a:pt x="5665553" y="0"/>
                </a:lnTo>
                <a:lnTo>
                  <a:pt x="5689800" y="5218"/>
                </a:lnTo>
                <a:cubicBezTo>
                  <a:pt x="5698090" y="7059"/>
                  <a:pt x="5706072" y="8901"/>
                  <a:pt x="5714360" y="10744"/>
                </a:cubicBezTo>
                <a:cubicBezTo>
                  <a:pt x="5722343" y="13507"/>
                  <a:pt x="5730633" y="15962"/>
                  <a:pt x="5738614" y="18725"/>
                </a:cubicBezTo>
                <a:cubicBezTo>
                  <a:pt x="5745984" y="22408"/>
                  <a:pt x="5753045" y="26093"/>
                  <a:pt x="5760413" y="29777"/>
                </a:cubicBezTo>
                <a:cubicBezTo>
                  <a:pt x="5767474" y="33459"/>
                  <a:pt x="5774842" y="36838"/>
                  <a:pt x="5781904" y="40520"/>
                </a:cubicBezTo>
                <a:cubicBezTo>
                  <a:pt x="5788351" y="46048"/>
                  <a:pt x="5794491" y="51266"/>
                  <a:pt x="5800938" y="56791"/>
                </a:cubicBezTo>
                <a:cubicBezTo>
                  <a:pt x="5807387" y="61397"/>
                  <a:pt x="5813525" y="65695"/>
                  <a:pt x="5819973" y="70299"/>
                </a:cubicBezTo>
                <a:cubicBezTo>
                  <a:pt x="5825500" y="76746"/>
                  <a:pt x="5830718" y="82886"/>
                  <a:pt x="5836245" y="89332"/>
                </a:cubicBezTo>
                <a:cubicBezTo>
                  <a:pt x="5840851" y="95780"/>
                  <a:pt x="5845149" y="101919"/>
                  <a:pt x="5849753" y="108366"/>
                </a:cubicBezTo>
                <a:cubicBezTo>
                  <a:pt x="5854359" y="114505"/>
                  <a:pt x="5858656" y="120952"/>
                  <a:pt x="5863262" y="127091"/>
                </a:cubicBezTo>
                <a:cubicBezTo>
                  <a:pt x="5867867" y="134460"/>
                  <a:pt x="5872167" y="141521"/>
                  <a:pt x="5876770" y="148888"/>
                </a:cubicBezTo>
                <a:cubicBezTo>
                  <a:pt x="5879533" y="156870"/>
                  <a:pt x="5881990" y="165159"/>
                  <a:pt x="5884753" y="173141"/>
                </a:cubicBezTo>
                <a:cubicBezTo>
                  <a:pt x="5887516" y="180508"/>
                  <a:pt x="5890279" y="187569"/>
                  <a:pt x="5893042" y="194937"/>
                </a:cubicBezTo>
                <a:cubicBezTo>
                  <a:pt x="5894884" y="202917"/>
                  <a:pt x="5896727" y="211205"/>
                  <a:pt x="5898568" y="219188"/>
                </a:cubicBezTo>
                <a:cubicBezTo>
                  <a:pt x="5899490" y="228398"/>
                  <a:pt x="5900103" y="237300"/>
                  <a:pt x="5901025" y="246510"/>
                </a:cubicBezTo>
                <a:lnTo>
                  <a:pt x="6096000" y="4006241"/>
                </a:lnTo>
                <a:lnTo>
                  <a:pt x="6096000" y="4061794"/>
                </a:lnTo>
                <a:lnTo>
                  <a:pt x="6090758" y="4085089"/>
                </a:lnTo>
                <a:cubicBezTo>
                  <a:pt x="6087995" y="4092150"/>
                  <a:pt x="6085232" y="4099517"/>
                  <a:pt x="6082470" y="4106578"/>
                </a:cubicBezTo>
                <a:cubicBezTo>
                  <a:pt x="6079705" y="4113946"/>
                  <a:pt x="6077251" y="4121007"/>
                  <a:pt x="6074488" y="4128374"/>
                </a:cubicBezTo>
                <a:cubicBezTo>
                  <a:pt x="6070803" y="4135434"/>
                  <a:pt x="6067425" y="4142804"/>
                  <a:pt x="6063741" y="4149865"/>
                </a:cubicBezTo>
                <a:cubicBezTo>
                  <a:pt x="6059137" y="4156311"/>
                  <a:pt x="6054839" y="4162451"/>
                  <a:pt x="6050233" y="4168897"/>
                </a:cubicBezTo>
                <a:cubicBezTo>
                  <a:pt x="6044707" y="4174423"/>
                  <a:pt x="6039488" y="4179641"/>
                  <a:pt x="6033961" y="4185168"/>
                </a:cubicBezTo>
                <a:cubicBezTo>
                  <a:pt x="6028435" y="4190694"/>
                  <a:pt x="6023215" y="4195912"/>
                  <a:pt x="6017690" y="4201438"/>
                </a:cubicBezTo>
                <a:cubicBezTo>
                  <a:pt x="6011241" y="4206043"/>
                  <a:pt x="6005103" y="4210341"/>
                  <a:pt x="5998655" y="4214945"/>
                </a:cubicBezTo>
                <a:cubicBezTo>
                  <a:pt x="5992208" y="4219551"/>
                  <a:pt x="5986067" y="4223849"/>
                  <a:pt x="5979620" y="4228453"/>
                </a:cubicBezTo>
                <a:cubicBezTo>
                  <a:pt x="5972560" y="4232138"/>
                  <a:pt x="5965190" y="4235820"/>
                  <a:pt x="5958128" y="4239504"/>
                </a:cubicBezTo>
                <a:cubicBezTo>
                  <a:pt x="5950761" y="4242267"/>
                  <a:pt x="5943699" y="4244724"/>
                  <a:pt x="5936330" y="4247487"/>
                </a:cubicBezTo>
                <a:cubicBezTo>
                  <a:pt x="5928964" y="4249328"/>
                  <a:pt x="5921901" y="4251170"/>
                  <a:pt x="5914533" y="4253012"/>
                </a:cubicBezTo>
                <a:cubicBezTo>
                  <a:pt x="5906550" y="4253933"/>
                  <a:pt x="5898262" y="4254853"/>
                  <a:pt x="5890279" y="4255775"/>
                </a:cubicBezTo>
                <a:cubicBezTo>
                  <a:pt x="5881376" y="4256696"/>
                  <a:pt x="5872167" y="4257310"/>
                  <a:pt x="5863262" y="4258231"/>
                </a:cubicBezTo>
                <a:lnTo>
                  <a:pt x="368301" y="4258231"/>
                </a:lnTo>
                <a:lnTo>
                  <a:pt x="0" y="4258231"/>
                </a:lnTo>
                <a:close/>
              </a:path>
            </a:pathLst>
          </a:custGeom>
          <a:solidFill>
            <a:schemeClr val="accent1">
              <a:alpha val="90000"/>
            </a:schemeClr>
          </a:solidFill>
        </p:spPr>
        <p:txBody>
          <a:bodyPr vert="horz" wrap="square" lIns="673200" tIns="432000" rIns="360000" bIns="36000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800" b="1" dirty="0">
                <a:solidFill>
                  <a:schemeClr val="bg1"/>
                </a:solidFill>
                <a:latin typeface="+mn-lt"/>
              </a:rPr>
              <a:t>Headline</a:t>
            </a:r>
          </a:p>
          <a:p>
            <a:pPr marL="342900" indent="-342900">
              <a:lnSpc>
                <a:spcPct val="100000"/>
              </a:lnSpc>
              <a:spcBef>
                <a:spcPts val="900"/>
              </a:spcBef>
              <a:buClr>
                <a:schemeClr val="accent2"/>
              </a:buClr>
              <a:buFont typeface="Arial" panose="020B0604020202020204" pitchFamily="34" charset="0"/>
              <a:buChar char="•"/>
            </a:pPr>
            <a:r>
              <a:rPr lang="de-DE" dirty="0">
                <a:solidFill>
                  <a:schemeClr val="bg1"/>
                </a:solidFill>
              </a:rPr>
              <a:t>…</a:t>
            </a:r>
            <a:endParaRPr lang="de-DE" b="1" dirty="0">
              <a:solidFill>
                <a:schemeClr val="bg1"/>
              </a:solidFill>
            </a:endParaRPr>
          </a:p>
          <a:p>
            <a:pPr marL="342900" indent="-342900">
              <a:lnSpc>
                <a:spcPct val="100000"/>
              </a:lnSpc>
              <a:buClr>
                <a:schemeClr val="accent2"/>
              </a:buClr>
              <a:buFont typeface="Arial" panose="020B0604020202020204" pitchFamily="34" charset="0"/>
              <a:buChar char="•"/>
            </a:pPr>
            <a:r>
              <a:rPr lang="de-DE" dirty="0">
                <a:solidFill>
                  <a:schemeClr val="bg1"/>
                </a:solidFill>
              </a:rPr>
              <a:t>…</a:t>
            </a:r>
          </a:p>
          <a:p>
            <a:pPr marL="342900" indent="-342900">
              <a:lnSpc>
                <a:spcPct val="100000"/>
              </a:lnSpc>
              <a:buClr>
                <a:schemeClr val="accent2"/>
              </a:buClr>
              <a:buFont typeface="Arial" panose="020B0604020202020204" pitchFamily="34" charset="0"/>
              <a:buChar char="•"/>
            </a:pPr>
            <a:r>
              <a:rPr lang="de-DE" dirty="0">
                <a:solidFill>
                  <a:schemeClr val="bg1"/>
                </a:solidFill>
              </a:rPr>
              <a:t>…</a:t>
            </a:r>
          </a:p>
        </p:txBody>
      </p:sp>
    </p:spTree>
    <p:extLst>
      <p:ext uri="{BB962C8B-B14F-4D97-AF65-F5344CB8AC3E}">
        <p14:creationId xmlns:p14="http://schemas.microsoft.com/office/powerpoint/2010/main" val="1674230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C159623A-9338-454C-BB87-AEADB51BE418}"/>
              </a:ext>
            </a:extLst>
          </p:cNvPr>
          <p:cNvSpPr/>
          <p:nvPr/>
        </p:nvSpPr>
        <p:spPr bwMode="gray">
          <a:xfrm>
            <a:off x="8393229" y="1449388"/>
            <a:ext cx="2791327" cy="4859337"/>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2" name="Titel 1">
            <a:extLst>
              <a:ext uri="{FF2B5EF4-FFF2-40B4-BE49-F238E27FC236}">
                <a16:creationId xmlns:a16="http://schemas.microsoft.com/office/drawing/2014/main" id="{D3958E30-3308-1147-B49E-D7D0D5A52A34}"/>
              </a:ext>
            </a:extLst>
          </p:cNvPr>
          <p:cNvSpPr>
            <a:spLocks noGrp="1"/>
          </p:cNvSpPr>
          <p:nvPr>
            <p:ph type="title"/>
          </p:nvPr>
        </p:nvSpPr>
        <p:spPr/>
        <p:txBody>
          <a:bodyPr/>
          <a:lstStyle/>
          <a:p>
            <a:r>
              <a:rPr lang="de-DE" dirty="0"/>
              <a:t>Location Components </a:t>
            </a:r>
            <a:r>
              <a:rPr lang="de-DE" dirty="0" err="1"/>
              <a:t>for</a:t>
            </a:r>
            <a:r>
              <a:rPr lang="de-DE" dirty="0"/>
              <a:t> APAC</a:t>
            </a:r>
          </a:p>
        </p:txBody>
      </p:sp>
      <p:sp>
        <p:nvSpPr>
          <p:cNvPr id="3" name="Datumsplatzhalter 2">
            <a:extLst>
              <a:ext uri="{FF2B5EF4-FFF2-40B4-BE49-F238E27FC236}">
                <a16:creationId xmlns:a16="http://schemas.microsoft.com/office/drawing/2014/main" id="{F1F595C2-78FE-6D4D-BEEA-F6B31EEE39A4}"/>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930A9846-7BC9-3245-8C1F-F36698B1D70A}"/>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37731C7B-1F03-E94C-B1D3-8B12627CBF32}"/>
              </a:ext>
            </a:extLst>
          </p:cNvPr>
          <p:cNvSpPr>
            <a:spLocks noGrp="1"/>
          </p:cNvSpPr>
          <p:nvPr>
            <p:ph type="sldNum" sz="quarter" idx="12"/>
          </p:nvPr>
        </p:nvSpPr>
        <p:spPr/>
        <p:txBody>
          <a:bodyPr/>
          <a:lstStyle/>
          <a:p>
            <a:fld id="{835253C1-6FB7-43D9-B87E-B4075112F502}" type="slidenum">
              <a:rPr lang="de-DE" smtClean="0"/>
              <a:t>37</a:t>
            </a:fld>
            <a:endParaRPr lang="de-DE"/>
          </a:p>
        </p:txBody>
      </p:sp>
      <p:sp>
        <p:nvSpPr>
          <p:cNvPr id="6" name="Untertitel 5">
            <a:extLst>
              <a:ext uri="{FF2B5EF4-FFF2-40B4-BE49-F238E27FC236}">
                <a16:creationId xmlns:a16="http://schemas.microsoft.com/office/drawing/2014/main" id="{D10152DF-F6B5-5D4D-A73E-61E910481FA6}"/>
              </a:ext>
            </a:extLst>
          </p:cNvPr>
          <p:cNvSpPr>
            <a:spLocks noGrp="1"/>
          </p:cNvSpPr>
          <p:nvPr>
            <p:ph type="subTitle" idx="1"/>
          </p:nvPr>
        </p:nvSpPr>
        <p:spPr/>
        <p:txBody>
          <a:bodyPr/>
          <a:lstStyle/>
          <a:p>
            <a:r>
              <a:rPr lang="de-DE" dirty="0" err="1"/>
              <a:t>Grammer</a:t>
            </a:r>
            <a:r>
              <a:rPr lang="de-DE" dirty="0"/>
              <a:t> </a:t>
            </a:r>
            <a:r>
              <a:rPr lang="de-DE" dirty="0" err="1"/>
              <a:t>Plants</a:t>
            </a:r>
            <a:endParaRPr lang="de-DE" dirty="0"/>
          </a:p>
        </p:txBody>
      </p:sp>
      <p:sp>
        <p:nvSpPr>
          <p:cNvPr id="24" name="Abgerundetes Rechteck 23">
            <a:extLst>
              <a:ext uri="{FF2B5EF4-FFF2-40B4-BE49-F238E27FC236}">
                <a16:creationId xmlns:a16="http://schemas.microsoft.com/office/drawing/2014/main" id="{40C764E3-93D6-4144-A41F-991B53B35773}"/>
              </a:ext>
            </a:extLst>
          </p:cNvPr>
          <p:cNvSpPr/>
          <p:nvPr/>
        </p:nvSpPr>
        <p:spPr bwMode="gray">
          <a:xfrm>
            <a:off x="693689" y="1454984"/>
            <a:ext cx="1812117" cy="2465295"/>
          </a:xfrm>
          <a:prstGeom prst="roundRect">
            <a:avLst>
              <a:gd name="adj" fmla="val 5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60"/>
              </a:lnSpc>
              <a:spcAft>
                <a:spcPts val="600"/>
              </a:spcAft>
            </a:pPr>
            <a:r>
              <a:rPr lang="de-DE" b="1" dirty="0" err="1"/>
              <a:t>Grammer</a:t>
            </a:r>
            <a:r>
              <a:rPr lang="de-DE" b="1" dirty="0"/>
              <a:t> CH</a:t>
            </a:r>
          </a:p>
          <a:p>
            <a:pPr>
              <a:lnSpc>
                <a:spcPts val="2060"/>
              </a:lnSpc>
            </a:pPr>
            <a:r>
              <a:rPr lang="de-DE" sz="1400" dirty="0">
                <a:latin typeface="+mj-lt"/>
              </a:rPr>
              <a:t>Beijing</a:t>
            </a:r>
          </a:p>
          <a:p>
            <a:pPr>
              <a:lnSpc>
                <a:spcPts val="2060"/>
              </a:lnSpc>
            </a:pPr>
            <a:r>
              <a:rPr lang="de-DE" sz="1400" dirty="0">
                <a:latin typeface="+mj-lt"/>
              </a:rPr>
              <a:t>Shanghai</a:t>
            </a:r>
          </a:p>
          <a:p>
            <a:pPr>
              <a:lnSpc>
                <a:spcPts val="2060"/>
              </a:lnSpc>
            </a:pPr>
            <a:r>
              <a:rPr lang="de-DE" sz="1400" dirty="0">
                <a:latin typeface="+mj-lt"/>
              </a:rPr>
              <a:t>Shenyang</a:t>
            </a:r>
          </a:p>
          <a:p>
            <a:pPr>
              <a:lnSpc>
                <a:spcPts val="2060"/>
              </a:lnSpc>
            </a:pPr>
            <a:r>
              <a:rPr lang="de-DE" sz="1400" dirty="0">
                <a:latin typeface="+mj-lt"/>
              </a:rPr>
              <a:t>Changchun</a:t>
            </a:r>
          </a:p>
          <a:p>
            <a:pPr>
              <a:lnSpc>
                <a:spcPts val="2060"/>
              </a:lnSpc>
            </a:pPr>
            <a:r>
              <a:rPr lang="de-DE" sz="1400" dirty="0">
                <a:latin typeface="+mj-lt"/>
              </a:rPr>
              <a:t>Tianjin</a:t>
            </a:r>
          </a:p>
          <a:p>
            <a:pPr>
              <a:lnSpc>
                <a:spcPts val="2060"/>
              </a:lnSpc>
            </a:pPr>
            <a:r>
              <a:rPr lang="de-DE" sz="1400" dirty="0">
                <a:latin typeface="+mj-lt"/>
              </a:rPr>
              <a:t>Ningbo</a:t>
            </a:r>
          </a:p>
          <a:p>
            <a:pPr>
              <a:lnSpc>
                <a:spcPts val="2060"/>
              </a:lnSpc>
            </a:pPr>
            <a:r>
              <a:rPr lang="de-DE" sz="1400" dirty="0" err="1">
                <a:latin typeface="+mj-lt"/>
              </a:rPr>
              <a:t>Shaanxi</a:t>
            </a:r>
            <a:endParaRPr lang="de-DE" sz="1400" dirty="0">
              <a:latin typeface="+mj-lt"/>
            </a:endParaRPr>
          </a:p>
        </p:txBody>
      </p:sp>
      <p:sp>
        <p:nvSpPr>
          <p:cNvPr id="36" name="Abgerundetes Rechteck 35">
            <a:extLst>
              <a:ext uri="{FF2B5EF4-FFF2-40B4-BE49-F238E27FC236}">
                <a16:creationId xmlns:a16="http://schemas.microsoft.com/office/drawing/2014/main" id="{4BE35CF3-AF2A-914F-90E0-A1F963312D0A}"/>
              </a:ext>
            </a:extLst>
          </p:cNvPr>
          <p:cNvSpPr/>
          <p:nvPr/>
        </p:nvSpPr>
        <p:spPr bwMode="gray">
          <a:xfrm>
            <a:off x="2594206" y="1454984"/>
            <a:ext cx="1610241" cy="866874"/>
          </a:xfrm>
          <a:prstGeom prst="roundRect">
            <a:avLst>
              <a:gd name="adj" fmla="val 81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60"/>
              </a:lnSpc>
              <a:spcAft>
                <a:spcPts val="600"/>
              </a:spcAft>
            </a:pPr>
            <a:r>
              <a:rPr lang="de-DE" b="1" dirty="0" err="1"/>
              <a:t>Grammer</a:t>
            </a:r>
            <a:r>
              <a:rPr lang="de-DE" b="1" dirty="0"/>
              <a:t> IN</a:t>
            </a:r>
          </a:p>
          <a:p>
            <a:pPr>
              <a:lnSpc>
                <a:spcPts val="2060"/>
              </a:lnSpc>
            </a:pPr>
            <a:r>
              <a:rPr lang="de-DE" sz="1400" dirty="0">
                <a:latin typeface="+mj-lt"/>
              </a:rPr>
              <a:t>Pune</a:t>
            </a:r>
          </a:p>
        </p:txBody>
      </p:sp>
      <p:sp>
        <p:nvSpPr>
          <p:cNvPr id="37" name="Abgerundetes Rechteck 36">
            <a:extLst>
              <a:ext uri="{FF2B5EF4-FFF2-40B4-BE49-F238E27FC236}">
                <a16:creationId xmlns:a16="http://schemas.microsoft.com/office/drawing/2014/main" id="{086AE869-A5E4-FC4E-8177-69A87763E033}"/>
              </a:ext>
            </a:extLst>
          </p:cNvPr>
          <p:cNvSpPr/>
          <p:nvPr/>
        </p:nvSpPr>
        <p:spPr bwMode="gray">
          <a:xfrm>
            <a:off x="2594206" y="2413744"/>
            <a:ext cx="1610241" cy="866874"/>
          </a:xfrm>
          <a:prstGeom prst="roundRect">
            <a:avLst>
              <a:gd name="adj" fmla="val 81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60"/>
              </a:lnSpc>
              <a:spcAft>
                <a:spcPts val="600"/>
              </a:spcAft>
            </a:pPr>
            <a:r>
              <a:rPr lang="de-DE" b="1" dirty="0" err="1"/>
              <a:t>Grammer</a:t>
            </a:r>
            <a:r>
              <a:rPr lang="de-DE" b="1" dirty="0"/>
              <a:t> JAP</a:t>
            </a:r>
          </a:p>
          <a:p>
            <a:pPr>
              <a:lnSpc>
                <a:spcPts val="2060"/>
              </a:lnSpc>
            </a:pPr>
            <a:r>
              <a:rPr lang="de-DE" sz="1400" dirty="0">
                <a:latin typeface="+mj-lt"/>
              </a:rPr>
              <a:t>Tokyo</a:t>
            </a:r>
          </a:p>
        </p:txBody>
      </p:sp>
      <p:pic>
        <p:nvPicPr>
          <p:cNvPr id="8" name="Grafik 7">
            <a:extLst>
              <a:ext uri="{FF2B5EF4-FFF2-40B4-BE49-F238E27FC236}">
                <a16:creationId xmlns:a16="http://schemas.microsoft.com/office/drawing/2014/main" id="{D32FBE73-AF9C-2546-BE7F-9965E1931B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58096" y="2330359"/>
            <a:ext cx="1842076" cy="2539359"/>
          </a:xfrm>
          <a:prstGeom prst="rect">
            <a:avLst/>
          </a:prstGeom>
          <a:effectLst/>
        </p:spPr>
      </p:pic>
      <p:pic>
        <p:nvPicPr>
          <p:cNvPr id="12" name="Grafik 11">
            <a:extLst>
              <a:ext uri="{FF2B5EF4-FFF2-40B4-BE49-F238E27FC236}">
                <a16:creationId xmlns:a16="http://schemas.microsoft.com/office/drawing/2014/main" id="{5A75FECF-F10B-4947-A2F7-3C288FEAF7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1492" y="2423931"/>
            <a:ext cx="1655547" cy="1655547"/>
          </a:xfrm>
          <a:prstGeom prst="ellipse">
            <a:avLst/>
          </a:prstGeom>
        </p:spPr>
      </p:pic>
      <p:grpSp>
        <p:nvGrpSpPr>
          <p:cNvPr id="25" name="Gruppieren 24">
            <a:extLst>
              <a:ext uri="{FF2B5EF4-FFF2-40B4-BE49-F238E27FC236}">
                <a16:creationId xmlns:a16="http://schemas.microsoft.com/office/drawing/2014/main" id="{164CADCF-28D5-CA4D-9953-5A3EB08C9FD2}"/>
              </a:ext>
            </a:extLst>
          </p:cNvPr>
          <p:cNvGrpSpPr/>
          <p:nvPr/>
        </p:nvGrpSpPr>
        <p:grpSpPr>
          <a:xfrm>
            <a:off x="695325" y="5934355"/>
            <a:ext cx="2782559" cy="371110"/>
            <a:chOff x="695325" y="5808848"/>
            <a:chExt cx="2782559" cy="371110"/>
          </a:xfrm>
        </p:grpSpPr>
        <p:sp>
          <p:nvSpPr>
            <p:cNvPr id="26" name="Oval 25">
              <a:extLst>
                <a:ext uri="{FF2B5EF4-FFF2-40B4-BE49-F238E27FC236}">
                  <a16:creationId xmlns:a16="http://schemas.microsoft.com/office/drawing/2014/main" id="{36ACD23A-922C-0845-946E-C27AD800682B}"/>
                </a:ext>
              </a:extLst>
            </p:cNvPr>
            <p:cNvSpPr/>
            <p:nvPr/>
          </p:nvSpPr>
          <p:spPr bwMode="gray">
            <a:xfrm>
              <a:off x="695325" y="5808848"/>
              <a:ext cx="144080" cy="144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27" name="Oval 26">
              <a:extLst>
                <a:ext uri="{FF2B5EF4-FFF2-40B4-BE49-F238E27FC236}">
                  <a16:creationId xmlns:a16="http://schemas.microsoft.com/office/drawing/2014/main" id="{2A607BA5-46D7-A742-826C-92EA59FCCEB7}"/>
                </a:ext>
              </a:extLst>
            </p:cNvPr>
            <p:cNvSpPr/>
            <p:nvPr/>
          </p:nvSpPr>
          <p:spPr bwMode="gray">
            <a:xfrm>
              <a:off x="697279" y="6005980"/>
              <a:ext cx="144080" cy="144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solidFill>
                  <a:schemeClr val="accent4"/>
                </a:solidFill>
              </a:endParaRPr>
            </a:p>
          </p:txBody>
        </p:sp>
        <p:sp>
          <p:nvSpPr>
            <p:cNvPr id="28" name="Textfeld 27">
              <a:extLst>
                <a:ext uri="{FF2B5EF4-FFF2-40B4-BE49-F238E27FC236}">
                  <a16:creationId xmlns:a16="http://schemas.microsoft.com/office/drawing/2014/main" id="{E7B05B55-08EA-9346-B1ED-C21E78BEF1E9}"/>
                </a:ext>
              </a:extLst>
            </p:cNvPr>
            <p:cNvSpPr txBox="1"/>
            <p:nvPr/>
          </p:nvSpPr>
          <p:spPr bwMode="gray">
            <a:xfrm>
              <a:off x="934736" y="5826936"/>
              <a:ext cx="2002958" cy="193243"/>
            </a:xfrm>
            <a:prstGeom prst="rect">
              <a:avLst/>
            </a:prstGeom>
            <a:noFill/>
          </p:spPr>
          <p:txBody>
            <a:bodyPr wrap="square" lIns="0" tIns="0" rIns="0" bIns="0" rtlCol="0">
              <a:noAutofit/>
            </a:bodyPr>
            <a:lstStyle/>
            <a:p>
              <a:pPr>
                <a:lnSpc>
                  <a:spcPct val="90000"/>
                </a:lnSpc>
              </a:pPr>
              <a:r>
                <a:rPr lang="de-DE" sz="1000" dirty="0" err="1">
                  <a:latin typeface="+mj-lt"/>
                </a:rPr>
                <a:t>Highlighted</a:t>
              </a:r>
              <a:r>
                <a:rPr lang="de-DE" sz="1000" dirty="0">
                  <a:latin typeface="+mj-lt"/>
                </a:rPr>
                <a:t> Plant 1</a:t>
              </a:r>
            </a:p>
            <a:p>
              <a:pPr algn="l">
                <a:lnSpc>
                  <a:spcPct val="90000"/>
                </a:lnSpc>
              </a:pPr>
              <a:endParaRPr lang="de-DE" sz="1000" dirty="0" err="1">
                <a:solidFill>
                  <a:schemeClr val="tx1"/>
                </a:solidFill>
                <a:latin typeface="+mj-lt"/>
              </a:endParaRPr>
            </a:p>
          </p:txBody>
        </p:sp>
        <p:sp>
          <p:nvSpPr>
            <p:cNvPr id="29" name="Textfeld 28">
              <a:extLst>
                <a:ext uri="{FF2B5EF4-FFF2-40B4-BE49-F238E27FC236}">
                  <a16:creationId xmlns:a16="http://schemas.microsoft.com/office/drawing/2014/main" id="{87DE772A-D1B1-1045-B1E4-3059E62474B8}"/>
                </a:ext>
              </a:extLst>
            </p:cNvPr>
            <p:cNvSpPr txBox="1"/>
            <p:nvPr/>
          </p:nvSpPr>
          <p:spPr bwMode="gray">
            <a:xfrm>
              <a:off x="934735" y="6015194"/>
              <a:ext cx="2543149" cy="164764"/>
            </a:xfrm>
            <a:prstGeom prst="rect">
              <a:avLst/>
            </a:prstGeom>
            <a:noFill/>
          </p:spPr>
          <p:txBody>
            <a:bodyPr wrap="square" lIns="0" tIns="0" rIns="0" bIns="0" rtlCol="0">
              <a:noAutofit/>
            </a:bodyPr>
            <a:lstStyle/>
            <a:p>
              <a:pPr>
                <a:lnSpc>
                  <a:spcPct val="90000"/>
                </a:lnSpc>
              </a:pPr>
              <a:r>
                <a:rPr lang="de-DE" sz="1000" dirty="0" err="1">
                  <a:latin typeface="+mj-lt"/>
                </a:rPr>
                <a:t>Highlighted</a:t>
              </a:r>
              <a:r>
                <a:rPr lang="de-DE" sz="1000" dirty="0">
                  <a:latin typeface="+mj-lt"/>
                </a:rPr>
                <a:t> Plant 2</a:t>
              </a:r>
            </a:p>
            <a:p>
              <a:pPr>
                <a:lnSpc>
                  <a:spcPct val="90000"/>
                </a:lnSpc>
              </a:pPr>
              <a:endParaRPr lang="de-DE" sz="1000" dirty="0">
                <a:latin typeface="+mj-lt"/>
              </a:endParaRPr>
            </a:p>
          </p:txBody>
        </p:sp>
      </p:grpSp>
      <p:sp>
        <p:nvSpPr>
          <p:cNvPr id="19" name="Abgerundetes Rechteck 47">
            <a:extLst>
              <a:ext uri="{FF2B5EF4-FFF2-40B4-BE49-F238E27FC236}">
                <a16:creationId xmlns:a16="http://schemas.microsoft.com/office/drawing/2014/main" id="{B7A27A1D-753D-4AAB-B246-72FF8646B49E}"/>
              </a:ext>
            </a:extLst>
          </p:cNvPr>
          <p:cNvSpPr/>
          <p:nvPr/>
        </p:nvSpPr>
        <p:spPr bwMode="gray">
          <a:xfrm>
            <a:off x="4304419" y="1454984"/>
            <a:ext cx="1817121" cy="1640784"/>
          </a:xfrm>
          <a:prstGeom prst="roundRect">
            <a:avLst>
              <a:gd name="adj" fmla="val 5269"/>
            </a:avLst>
          </a:prstGeom>
          <a:solidFill>
            <a:srgbClr val="69A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72000" rtlCol="0" anchor="t">
            <a:spAutoFit/>
          </a:bodyPr>
          <a:lstStyle/>
          <a:p>
            <a:pPr>
              <a:lnSpc>
                <a:spcPts val="2060"/>
              </a:lnSpc>
              <a:spcAft>
                <a:spcPts val="200"/>
              </a:spcAft>
            </a:pPr>
            <a:r>
              <a:rPr lang="de-DE" b="1" dirty="0"/>
              <a:t>CLIENT PLANT</a:t>
            </a:r>
          </a:p>
          <a:p>
            <a:pPr>
              <a:lnSpc>
                <a:spcPts val="1800"/>
              </a:lnSpc>
            </a:pPr>
            <a:r>
              <a:rPr lang="de-DE" sz="1400" dirty="0">
                <a:latin typeface="+mj-lt"/>
              </a:rPr>
              <a:t>Location 1</a:t>
            </a:r>
          </a:p>
          <a:p>
            <a:pPr>
              <a:lnSpc>
                <a:spcPts val="1800"/>
              </a:lnSpc>
            </a:pPr>
            <a:r>
              <a:rPr lang="de-DE" sz="1400" dirty="0">
                <a:latin typeface="+mj-lt"/>
              </a:rPr>
              <a:t>Location 2</a:t>
            </a:r>
          </a:p>
          <a:p>
            <a:pPr>
              <a:lnSpc>
                <a:spcPts val="1800"/>
              </a:lnSpc>
            </a:pPr>
            <a:r>
              <a:rPr lang="de-DE" sz="1400" dirty="0">
                <a:latin typeface="+mj-lt"/>
              </a:rPr>
              <a:t>Location 3</a:t>
            </a:r>
          </a:p>
          <a:p>
            <a:pPr>
              <a:lnSpc>
                <a:spcPts val="1800"/>
              </a:lnSpc>
            </a:pPr>
            <a:r>
              <a:rPr lang="de-DE" sz="1400" dirty="0">
                <a:latin typeface="+mj-lt"/>
              </a:rPr>
              <a:t>Location 4</a:t>
            </a:r>
          </a:p>
          <a:p>
            <a:pPr>
              <a:lnSpc>
                <a:spcPts val="1800"/>
              </a:lnSpc>
            </a:pPr>
            <a:r>
              <a:rPr lang="de-DE" sz="1400" dirty="0">
                <a:latin typeface="+mj-lt"/>
              </a:rPr>
              <a:t>Location 5</a:t>
            </a:r>
          </a:p>
        </p:txBody>
      </p:sp>
      <p:sp>
        <p:nvSpPr>
          <p:cNvPr id="20" name="Pfeil: nach rechts gekrümmt 32">
            <a:extLst>
              <a:ext uri="{FF2B5EF4-FFF2-40B4-BE49-F238E27FC236}">
                <a16:creationId xmlns:a16="http://schemas.microsoft.com/office/drawing/2014/main" id="{02E78A7B-FBD3-4453-A1EE-05590534C70F}"/>
              </a:ext>
            </a:extLst>
          </p:cNvPr>
          <p:cNvSpPr/>
          <p:nvPr/>
        </p:nvSpPr>
        <p:spPr bwMode="gray">
          <a:xfrm rot="10800000">
            <a:off x="7071806" y="1614039"/>
            <a:ext cx="597005" cy="1886360"/>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dirty="0">
                <a:solidFill>
                  <a:schemeClr val="tx1"/>
                </a:solidFill>
              </a:rPr>
              <a:t>&lt;</a:t>
            </a:r>
          </a:p>
        </p:txBody>
      </p:sp>
      <p:sp>
        <p:nvSpPr>
          <p:cNvPr id="21" name="Textfeld 20">
            <a:extLst>
              <a:ext uri="{FF2B5EF4-FFF2-40B4-BE49-F238E27FC236}">
                <a16:creationId xmlns:a16="http://schemas.microsoft.com/office/drawing/2014/main" id="{4A801D3C-24FA-4CDD-BC34-5C694F06FE66}"/>
              </a:ext>
            </a:extLst>
          </p:cNvPr>
          <p:cNvSpPr txBox="1"/>
          <p:nvPr/>
        </p:nvSpPr>
        <p:spPr bwMode="gray">
          <a:xfrm>
            <a:off x="7353365" y="2446271"/>
            <a:ext cx="954923" cy="322002"/>
          </a:xfrm>
          <a:prstGeom prst="rect">
            <a:avLst/>
          </a:prstGeom>
          <a:solidFill>
            <a:srgbClr val="F3F2F1"/>
          </a:solidFill>
        </p:spPr>
        <p:txBody>
          <a:bodyPr wrap="none" lIns="72000" tIns="36000" rIns="72000" bIns="36000" rtlCol="0" anchor="ctr" anchorCtr="0">
            <a:spAutoFit/>
          </a:bodyPr>
          <a:lstStyle/>
          <a:p>
            <a:pPr algn="ctr">
              <a:lnSpc>
                <a:spcPct val="90000"/>
              </a:lnSpc>
            </a:pPr>
            <a:r>
              <a:rPr lang="de-DE" dirty="0">
                <a:solidFill>
                  <a:schemeClr val="tx1"/>
                </a:solidFill>
              </a:rPr>
              <a:t>1100 km</a:t>
            </a:r>
          </a:p>
        </p:txBody>
      </p:sp>
    </p:spTree>
    <p:extLst>
      <p:ext uri="{BB962C8B-B14F-4D97-AF65-F5344CB8AC3E}">
        <p14:creationId xmlns:p14="http://schemas.microsoft.com/office/powerpoint/2010/main" val="1638710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C159623A-9338-454C-BB87-AEADB51BE418}"/>
              </a:ext>
            </a:extLst>
          </p:cNvPr>
          <p:cNvSpPr/>
          <p:nvPr/>
        </p:nvSpPr>
        <p:spPr bwMode="gray">
          <a:xfrm>
            <a:off x="8393229" y="1449388"/>
            <a:ext cx="2791327" cy="4859337"/>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2" name="Titel 1">
            <a:extLst>
              <a:ext uri="{FF2B5EF4-FFF2-40B4-BE49-F238E27FC236}">
                <a16:creationId xmlns:a16="http://schemas.microsoft.com/office/drawing/2014/main" id="{D3958E30-3308-1147-B49E-D7D0D5A52A34}"/>
              </a:ext>
            </a:extLst>
          </p:cNvPr>
          <p:cNvSpPr>
            <a:spLocks noGrp="1"/>
          </p:cNvSpPr>
          <p:nvPr>
            <p:ph type="title"/>
          </p:nvPr>
        </p:nvSpPr>
        <p:spPr/>
        <p:txBody>
          <a:bodyPr/>
          <a:lstStyle/>
          <a:p>
            <a:r>
              <a:rPr lang="de-DE" dirty="0"/>
              <a:t>Location Components </a:t>
            </a:r>
            <a:r>
              <a:rPr lang="de-DE" dirty="0" err="1"/>
              <a:t>for</a:t>
            </a:r>
            <a:r>
              <a:rPr lang="de-DE" dirty="0"/>
              <a:t> AMERICAS</a:t>
            </a:r>
          </a:p>
        </p:txBody>
      </p:sp>
      <p:sp>
        <p:nvSpPr>
          <p:cNvPr id="3" name="Datumsplatzhalter 2">
            <a:extLst>
              <a:ext uri="{FF2B5EF4-FFF2-40B4-BE49-F238E27FC236}">
                <a16:creationId xmlns:a16="http://schemas.microsoft.com/office/drawing/2014/main" id="{F1F595C2-78FE-6D4D-BEEA-F6B31EEE39A4}"/>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930A9846-7BC9-3245-8C1F-F36698B1D70A}"/>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37731C7B-1F03-E94C-B1D3-8B12627CBF32}"/>
              </a:ext>
            </a:extLst>
          </p:cNvPr>
          <p:cNvSpPr>
            <a:spLocks noGrp="1"/>
          </p:cNvSpPr>
          <p:nvPr>
            <p:ph type="sldNum" sz="quarter" idx="12"/>
          </p:nvPr>
        </p:nvSpPr>
        <p:spPr/>
        <p:txBody>
          <a:bodyPr/>
          <a:lstStyle/>
          <a:p>
            <a:fld id="{835253C1-6FB7-43D9-B87E-B4075112F502}" type="slidenum">
              <a:rPr lang="de-DE" smtClean="0"/>
              <a:t>38</a:t>
            </a:fld>
            <a:endParaRPr lang="de-DE"/>
          </a:p>
        </p:txBody>
      </p:sp>
      <p:sp>
        <p:nvSpPr>
          <p:cNvPr id="6" name="Untertitel 5">
            <a:extLst>
              <a:ext uri="{FF2B5EF4-FFF2-40B4-BE49-F238E27FC236}">
                <a16:creationId xmlns:a16="http://schemas.microsoft.com/office/drawing/2014/main" id="{D10152DF-F6B5-5D4D-A73E-61E910481FA6}"/>
              </a:ext>
            </a:extLst>
          </p:cNvPr>
          <p:cNvSpPr>
            <a:spLocks noGrp="1"/>
          </p:cNvSpPr>
          <p:nvPr>
            <p:ph type="subTitle" idx="1"/>
          </p:nvPr>
        </p:nvSpPr>
        <p:spPr/>
        <p:txBody>
          <a:bodyPr/>
          <a:lstStyle/>
          <a:p>
            <a:r>
              <a:rPr lang="de-DE" dirty="0" err="1"/>
              <a:t>Grammer</a:t>
            </a:r>
            <a:r>
              <a:rPr lang="de-DE" dirty="0"/>
              <a:t> </a:t>
            </a:r>
            <a:r>
              <a:rPr lang="de-DE" dirty="0" err="1"/>
              <a:t>Plants</a:t>
            </a:r>
            <a:endParaRPr lang="de-DE" dirty="0"/>
          </a:p>
        </p:txBody>
      </p:sp>
      <p:sp>
        <p:nvSpPr>
          <p:cNvPr id="24" name="Abgerundetes Rechteck 23">
            <a:extLst>
              <a:ext uri="{FF2B5EF4-FFF2-40B4-BE49-F238E27FC236}">
                <a16:creationId xmlns:a16="http://schemas.microsoft.com/office/drawing/2014/main" id="{40C764E3-93D6-4144-A41F-991B53B35773}"/>
              </a:ext>
            </a:extLst>
          </p:cNvPr>
          <p:cNvSpPr/>
          <p:nvPr/>
        </p:nvSpPr>
        <p:spPr bwMode="gray">
          <a:xfrm>
            <a:off x="693689" y="1454984"/>
            <a:ext cx="1812117" cy="3817232"/>
          </a:xfrm>
          <a:prstGeom prst="roundRect">
            <a:avLst>
              <a:gd name="adj" fmla="val 5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60"/>
              </a:lnSpc>
              <a:spcAft>
                <a:spcPts val="600"/>
              </a:spcAft>
            </a:pPr>
            <a:r>
              <a:rPr lang="de-DE" b="1" dirty="0" err="1"/>
              <a:t>Grammer</a:t>
            </a:r>
            <a:r>
              <a:rPr lang="de-DE" b="1" dirty="0"/>
              <a:t> USA</a:t>
            </a:r>
          </a:p>
          <a:p>
            <a:pPr>
              <a:lnSpc>
                <a:spcPts val="2060"/>
              </a:lnSpc>
            </a:pPr>
            <a:r>
              <a:rPr lang="de-DE" sz="1400" dirty="0">
                <a:latin typeface="+mj-lt"/>
              </a:rPr>
              <a:t>City </a:t>
            </a:r>
            <a:r>
              <a:rPr lang="de-DE" sz="1400" dirty="0" err="1">
                <a:latin typeface="+mj-lt"/>
              </a:rPr>
              <a:t>of</a:t>
            </a:r>
            <a:r>
              <a:rPr lang="de-DE" sz="1400" dirty="0">
                <a:latin typeface="+mj-lt"/>
              </a:rPr>
              <a:t> Hudson, WI</a:t>
            </a:r>
          </a:p>
          <a:p>
            <a:pPr>
              <a:lnSpc>
                <a:spcPts val="2060"/>
              </a:lnSpc>
            </a:pPr>
            <a:r>
              <a:rPr lang="de-DE" sz="1400" dirty="0">
                <a:latin typeface="+mj-lt"/>
              </a:rPr>
              <a:t>Shannon, MS</a:t>
            </a:r>
          </a:p>
          <a:p>
            <a:pPr>
              <a:lnSpc>
                <a:spcPts val="2060"/>
              </a:lnSpc>
            </a:pPr>
            <a:r>
              <a:rPr lang="de-DE" sz="1400" dirty="0">
                <a:latin typeface="+mj-lt"/>
              </a:rPr>
              <a:t>Greenville, SC</a:t>
            </a:r>
          </a:p>
          <a:p>
            <a:pPr>
              <a:lnSpc>
                <a:spcPts val="2060"/>
              </a:lnSpc>
            </a:pPr>
            <a:r>
              <a:rPr lang="de-DE" sz="1400" dirty="0">
                <a:latin typeface="+mj-lt"/>
              </a:rPr>
              <a:t>Troy, MI</a:t>
            </a:r>
          </a:p>
          <a:p>
            <a:pPr>
              <a:lnSpc>
                <a:spcPts val="2060"/>
              </a:lnSpc>
            </a:pPr>
            <a:r>
              <a:rPr lang="de-DE" sz="1400" dirty="0">
                <a:latin typeface="+mj-lt"/>
              </a:rPr>
              <a:t>Toledo, OH</a:t>
            </a:r>
          </a:p>
          <a:p>
            <a:pPr>
              <a:lnSpc>
                <a:spcPts val="2060"/>
              </a:lnSpc>
            </a:pPr>
            <a:r>
              <a:rPr lang="de-DE" sz="1400" dirty="0">
                <a:latin typeface="+mj-lt"/>
              </a:rPr>
              <a:t>Bowling Green, OH</a:t>
            </a:r>
          </a:p>
          <a:p>
            <a:pPr>
              <a:lnSpc>
                <a:spcPts val="2060"/>
              </a:lnSpc>
            </a:pPr>
            <a:r>
              <a:rPr lang="de-DE" sz="1400" dirty="0" err="1">
                <a:latin typeface="+mj-lt"/>
              </a:rPr>
              <a:t>Delphos</a:t>
            </a:r>
            <a:r>
              <a:rPr lang="de-DE" sz="1400" dirty="0">
                <a:latin typeface="+mj-lt"/>
              </a:rPr>
              <a:t>, OH</a:t>
            </a:r>
          </a:p>
          <a:p>
            <a:pPr>
              <a:lnSpc>
                <a:spcPts val="2060"/>
              </a:lnSpc>
            </a:pPr>
            <a:r>
              <a:rPr lang="de-DE" sz="1400" dirty="0" err="1">
                <a:latin typeface="+mj-lt"/>
              </a:rPr>
              <a:t>Tiffin</a:t>
            </a:r>
            <a:r>
              <a:rPr lang="de-DE" sz="1400" dirty="0">
                <a:latin typeface="+mj-lt"/>
              </a:rPr>
              <a:t>, OH</a:t>
            </a:r>
          </a:p>
          <a:p>
            <a:pPr>
              <a:lnSpc>
                <a:spcPts val="2060"/>
              </a:lnSpc>
            </a:pPr>
            <a:r>
              <a:rPr lang="de-DE" sz="1400" dirty="0">
                <a:latin typeface="+mj-lt"/>
              </a:rPr>
              <a:t>Plymouth, MI</a:t>
            </a:r>
          </a:p>
          <a:p>
            <a:pPr>
              <a:lnSpc>
                <a:spcPts val="2060"/>
              </a:lnSpc>
            </a:pPr>
            <a:r>
              <a:rPr lang="de-DE" sz="1400" dirty="0" err="1">
                <a:latin typeface="+mj-lt"/>
              </a:rPr>
              <a:t>Fayetteville</a:t>
            </a:r>
            <a:r>
              <a:rPr lang="de-DE" sz="1400" dirty="0">
                <a:latin typeface="+mj-lt"/>
              </a:rPr>
              <a:t>, TN</a:t>
            </a:r>
          </a:p>
          <a:p>
            <a:pPr>
              <a:lnSpc>
                <a:spcPts val="2060"/>
              </a:lnSpc>
            </a:pPr>
            <a:r>
              <a:rPr lang="de-DE" sz="1400" dirty="0" err="1">
                <a:latin typeface="+mj-lt"/>
              </a:rPr>
              <a:t>Beloit</a:t>
            </a:r>
            <a:r>
              <a:rPr lang="de-DE" sz="1400" dirty="0">
                <a:latin typeface="+mj-lt"/>
              </a:rPr>
              <a:t>, WI</a:t>
            </a:r>
          </a:p>
          <a:p>
            <a:pPr>
              <a:lnSpc>
                <a:spcPts val="2060"/>
              </a:lnSpc>
            </a:pPr>
            <a:r>
              <a:rPr lang="de-DE" sz="1400" dirty="0">
                <a:latin typeface="+mj-lt"/>
              </a:rPr>
              <a:t>Jefferson, OH</a:t>
            </a:r>
          </a:p>
        </p:txBody>
      </p:sp>
      <p:sp>
        <p:nvSpPr>
          <p:cNvPr id="36" name="Abgerundetes Rechteck 35">
            <a:extLst>
              <a:ext uri="{FF2B5EF4-FFF2-40B4-BE49-F238E27FC236}">
                <a16:creationId xmlns:a16="http://schemas.microsoft.com/office/drawing/2014/main" id="{4BE35CF3-AF2A-914F-90E0-A1F963312D0A}"/>
              </a:ext>
            </a:extLst>
          </p:cNvPr>
          <p:cNvSpPr/>
          <p:nvPr/>
        </p:nvSpPr>
        <p:spPr bwMode="gray">
          <a:xfrm>
            <a:off x="2594206" y="1454983"/>
            <a:ext cx="1610241" cy="1428259"/>
          </a:xfrm>
          <a:prstGeom prst="roundRect">
            <a:avLst>
              <a:gd name="adj" fmla="val 81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60"/>
              </a:lnSpc>
              <a:spcAft>
                <a:spcPts val="600"/>
              </a:spcAft>
            </a:pPr>
            <a:r>
              <a:rPr lang="de-DE" b="1" dirty="0" err="1"/>
              <a:t>Grammer</a:t>
            </a:r>
            <a:r>
              <a:rPr lang="de-DE" b="1" dirty="0"/>
              <a:t> MX</a:t>
            </a:r>
          </a:p>
          <a:p>
            <a:pPr>
              <a:lnSpc>
                <a:spcPts val="2060"/>
              </a:lnSpc>
            </a:pPr>
            <a:r>
              <a:rPr lang="de-DE" sz="1400" dirty="0">
                <a:latin typeface="+mj-lt"/>
              </a:rPr>
              <a:t>Querétaro</a:t>
            </a:r>
          </a:p>
          <a:p>
            <a:pPr>
              <a:lnSpc>
                <a:spcPts val="2060"/>
              </a:lnSpc>
            </a:pPr>
            <a:r>
              <a:rPr lang="de-DE" sz="1400" dirty="0" err="1">
                <a:latin typeface="+mj-lt"/>
              </a:rPr>
              <a:t>Tetla</a:t>
            </a:r>
            <a:endParaRPr lang="de-DE" sz="1400" dirty="0">
              <a:latin typeface="+mj-lt"/>
            </a:endParaRPr>
          </a:p>
          <a:p>
            <a:pPr>
              <a:lnSpc>
                <a:spcPts val="2060"/>
              </a:lnSpc>
            </a:pPr>
            <a:r>
              <a:rPr lang="de-DE" sz="1400" dirty="0">
                <a:latin typeface="+mj-lt"/>
              </a:rPr>
              <a:t>Celaya</a:t>
            </a:r>
          </a:p>
        </p:txBody>
      </p:sp>
      <p:sp>
        <p:nvSpPr>
          <p:cNvPr id="49" name="Abgerundetes Rechteck 48">
            <a:extLst>
              <a:ext uri="{FF2B5EF4-FFF2-40B4-BE49-F238E27FC236}">
                <a16:creationId xmlns:a16="http://schemas.microsoft.com/office/drawing/2014/main" id="{783DFD13-C488-EC47-AE08-6E1CFF6B4A78}"/>
              </a:ext>
            </a:extLst>
          </p:cNvPr>
          <p:cNvSpPr/>
          <p:nvPr/>
        </p:nvSpPr>
        <p:spPr bwMode="gray">
          <a:xfrm>
            <a:off x="4304419" y="1441648"/>
            <a:ext cx="1791581" cy="1972883"/>
          </a:xfrm>
          <a:prstGeom prst="roundRect">
            <a:avLst>
              <a:gd name="adj" fmla="val 652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60"/>
              </a:lnSpc>
              <a:spcAft>
                <a:spcPts val="600"/>
              </a:spcAft>
            </a:pPr>
            <a:r>
              <a:rPr lang="de-DE" b="1" dirty="0"/>
              <a:t>CLIENT PLANT</a:t>
            </a:r>
          </a:p>
          <a:p>
            <a:pPr>
              <a:lnSpc>
                <a:spcPts val="2060"/>
              </a:lnSpc>
            </a:pPr>
            <a:r>
              <a:rPr lang="de-DE" sz="1400" dirty="0">
                <a:latin typeface="+mj-lt"/>
              </a:rPr>
              <a:t>Location 1</a:t>
            </a:r>
          </a:p>
          <a:p>
            <a:pPr>
              <a:lnSpc>
                <a:spcPts val="2060"/>
              </a:lnSpc>
            </a:pPr>
            <a:r>
              <a:rPr lang="de-DE" sz="1400" dirty="0"/>
              <a:t>Location 2</a:t>
            </a:r>
          </a:p>
          <a:p>
            <a:pPr>
              <a:lnSpc>
                <a:spcPts val="2060"/>
              </a:lnSpc>
            </a:pPr>
            <a:r>
              <a:rPr lang="de-DE" sz="1400" dirty="0"/>
              <a:t>Location 3</a:t>
            </a:r>
          </a:p>
          <a:p>
            <a:pPr>
              <a:lnSpc>
                <a:spcPts val="2060"/>
              </a:lnSpc>
            </a:pPr>
            <a:r>
              <a:rPr lang="de-DE" sz="1400" dirty="0"/>
              <a:t>Location 4</a:t>
            </a:r>
          </a:p>
          <a:p>
            <a:pPr>
              <a:lnSpc>
                <a:spcPts val="2060"/>
              </a:lnSpc>
            </a:pPr>
            <a:r>
              <a:rPr lang="de-DE" sz="1400" dirty="0"/>
              <a:t>Location 5</a:t>
            </a:r>
            <a:endParaRPr lang="de-DE" sz="1400" dirty="0">
              <a:latin typeface="+mj-lt"/>
            </a:endParaRPr>
          </a:p>
        </p:txBody>
      </p:sp>
      <p:pic>
        <p:nvPicPr>
          <p:cNvPr id="8" name="Grafik 7">
            <a:extLst>
              <a:ext uri="{FF2B5EF4-FFF2-40B4-BE49-F238E27FC236}">
                <a16:creationId xmlns:a16="http://schemas.microsoft.com/office/drawing/2014/main" id="{D32FBE73-AF9C-2546-BE7F-9965E1931B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58096" y="2330359"/>
            <a:ext cx="1842076" cy="2539359"/>
          </a:xfrm>
          <a:prstGeom prst="rect">
            <a:avLst/>
          </a:prstGeom>
          <a:effectLst/>
        </p:spPr>
      </p:pic>
      <p:pic>
        <p:nvPicPr>
          <p:cNvPr id="12" name="Grafik 11">
            <a:extLst>
              <a:ext uri="{FF2B5EF4-FFF2-40B4-BE49-F238E27FC236}">
                <a16:creationId xmlns:a16="http://schemas.microsoft.com/office/drawing/2014/main" id="{5A75FECF-F10B-4947-A2F7-3C288FEAF7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1492" y="2423931"/>
            <a:ext cx="1655547" cy="1655547"/>
          </a:xfrm>
          <a:prstGeom prst="ellipse">
            <a:avLst/>
          </a:prstGeom>
        </p:spPr>
      </p:pic>
      <p:sp>
        <p:nvSpPr>
          <p:cNvPr id="20" name="Abgerundetes Rechteck 19">
            <a:extLst>
              <a:ext uri="{FF2B5EF4-FFF2-40B4-BE49-F238E27FC236}">
                <a16:creationId xmlns:a16="http://schemas.microsoft.com/office/drawing/2014/main" id="{FB6FCD49-A0E5-B746-96AC-76FA1B0B3B19}"/>
              </a:ext>
            </a:extLst>
          </p:cNvPr>
          <p:cNvSpPr/>
          <p:nvPr/>
        </p:nvSpPr>
        <p:spPr bwMode="gray">
          <a:xfrm>
            <a:off x="2594206" y="2962507"/>
            <a:ext cx="1610241" cy="909277"/>
          </a:xfrm>
          <a:prstGeom prst="roundRect">
            <a:avLst>
              <a:gd name="adj" fmla="val 81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60"/>
              </a:lnSpc>
              <a:spcAft>
                <a:spcPts val="600"/>
              </a:spcAft>
            </a:pPr>
            <a:r>
              <a:rPr lang="de-DE" b="1" dirty="0" err="1"/>
              <a:t>Grammer</a:t>
            </a:r>
            <a:r>
              <a:rPr lang="de-DE" b="1" dirty="0"/>
              <a:t> BR</a:t>
            </a:r>
          </a:p>
          <a:p>
            <a:pPr>
              <a:lnSpc>
                <a:spcPts val="2060"/>
              </a:lnSpc>
            </a:pPr>
            <a:r>
              <a:rPr lang="de-DE" sz="1400" dirty="0" err="1">
                <a:latin typeface="+mj-lt"/>
              </a:rPr>
              <a:t>Atibaia</a:t>
            </a:r>
            <a:endParaRPr lang="de-DE" sz="1400" dirty="0">
              <a:latin typeface="+mj-lt"/>
            </a:endParaRPr>
          </a:p>
        </p:txBody>
      </p:sp>
      <p:sp>
        <p:nvSpPr>
          <p:cNvPr id="21" name="Abgerundetes Rechteck 20">
            <a:extLst>
              <a:ext uri="{FF2B5EF4-FFF2-40B4-BE49-F238E27FC236}">
                <a16:creationId xmlns:a16="http://schemas.microsoft.com/office/drawing/2014/main" id="{DF4F37D2-96D6-2C4B-9E5E-3F3283D1003C}"/>
              </a:ext>
            </a:extLst>
          </p:cNvPr>
          <p:cNvSpPr/>
          <p:nvPr/>
        </p:nvSpPr>
        <p:spPr bwMode="gray">
          <a:xfrm>
            <a:off x="2594206" y="3951048"/>
            <a:ext cx="1610241" cy="909277"/>
          </a:xfrm>
          <a:prstGeom prst="roundRect">
            <a:avLst>
              <a:gd name="adj" fmla="val 81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60"/>
              </a:lnSpc>
              <a:spcAft>
                <a:spcPts val="600"/>
              </a:spcAft>
            </a:pPr>
            <a:r>
              <a:rPr lang="de-DE" b="1" dirty="0" err="1"/>
              <a:t>Grammer</a:t>
            </a:r>
            <a:r>
              <a:rPr lang="de-DE" b="1" dirty="0"/>
              <a:t> AR</a:t>
            </a:r>
          </a:p>
          <a:p>
            <a:pPr>
              <a:lnSpc>
                <a:spcPts val="2060"/>
              </a:lnSpc>
            </a:pPr>
            <a:r>
              <a:rPr lang="de-DE" sz="1400" dirty="0">
                <a:latin typeface="+mj-lt"/>
              </a:rPr>
              <a:t>Buenos Aires</a:t>
            </a:r>
          </a:p>
        </p:txBody>
      </p:sp>
      <p:grpSp>
        <p:nvGrpSpPr>
          <p:cNvPr id="22" name="Gruppieren 21">
            <a:extLst>
              <a:ext uri="{FF2B5EF4-FFF2-40B4-BE49-F238E27FC236}">
                <a16:creationId xmlns:a16="http://schemas.microsoft.com/office/drawing/2014/main" id="{4833AC8A-AE7E-A54B-94EC-95FF4CB4D73A}"/>
              </a:ext>
            </a:extLst>
          </p:cNvPr>
          <p:cNvGrpSpPr/>
          <p:nvPr/>
        </p:nvGrpSpPr>
        <p:grpSpPr>
          <a:xfrm>
            <a:off x="695325" y="5934355"/>
            <a:ext cx="2782559" cy="371110"/>
            <a:chOff x="695325" y="5808848"/>
            <a:chExt cx="2782559" cy="371110"/>
          </a:xfrm>
        </p:grpSpPr>
        <p:sp>
          <p:nvSpPr>
            <p:cNvPr id="23" name="Oval 22">
              <a:extLst>
                <a:ext uri="{FF2B5EF4-FFF2-40B4-BE49-F238E27FC236}">
                  <a16:creationId xmlns:a16="http://schemas.microsoft.com/office/drawing/2014/main" id="{9E1F56FB-A3D2-0C49-91B7-58E83CB9CFC7}"/>
                </a:ext>
              </a:extLst>
            </p:cNvPr>
            <p:cNvSpPr/>
            <p:nvPr/>
          </p:nvSpPr>
          <p:spPr bwMode="gray">
            <a:xfrm>
              <a:off x="695325" y="5808848"/>
              <a:ext cx="144080" cy="144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p>
          </p:txBody>
        </p:sp>
        <p:sp>
          <p:nvSpPr>
            <p:cNvPr id="25" name="Oval 24">
              <a:extLst>
                <a:ext uri="{FF2B5EF4-FFF2-40B4-BE49-F238E27FC236}">
                  <a16:creationId xmlns:a16="http://schemas.microsoft.com/office/drawing/2014/main" id="{B302756E-40E0-794C-BF4D-5108025CA887}"/>
                </a:ext>
              </a:extLst>
            </p:cNvPr>
            <p:cNvSpPr/>
            <p:nvPr/>
          </p:nvSpPr>
          <p:spPr bwMode="gray">
            <a:xfrm>
              <a:off x="697279" y="6005980"/>
              <a:ext cx="144080" cy="144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dirty="0" err="1">
                <a:solidFill>
                  <a:schemeClr val="accent4"/>
                </a:solidFill>
              </a:endParaRPr>
            </a:p>
          </p:txBody>
        </p:sp>
        <p:sp>
          <p:nvSpPr>
            <p:cNvPr id="26" name="Textfeld 25">
              <a:extLst>
                <a:ext uri="{FF2B5EF4-FFF2-40B4-BE49-F238E27FC236}">
                  <a16:creationId xmlns:a16="http://schemas.microsoft.com/office/drawing/2014/main" id="{0ECDAC23-A4DF-8E47-B9EC-9D13C119F7DC}"/>
                </a:ext>
              </a:extLst>
            </p:cNvPr>
            <p:cNvSpPr txBox="1"/>
            <p:nvPr/>
          </p:nvSpPr>
          <p:spPr bwMode="gray">
            <a:xfrm>
              <a:off x="934736" y="5826936"/>
              <a:ext cx="2002958" cy="193243"/>
            </a:xfrm>
            <a:prstGeom prst="rect">
              <a:avLst/>
            </a:prstGeom>
            <a:noFill/>
          </p:spPr>
          <p:txBody>
            <a:bodyPr wrap="square" lIns="0" tIns="0" rIns="0" bIns="0" rtlCol="0">
              <a:noAutofit/>
            </a:bodyPr>
            <a:lstStyle/>
            <a:p>
              <a:pPr>
                <a:lnSpc>
                  <a:spcPct val="90000"/>
                </a:lnSpc>
              </a:pPr>
              <a:r>
                <a:rPr lang="de-DE" sz="1000" dirty="0" err="1">
                  <a:latin typeface="+mj-lt"/>
                </a:rPr>
                <a:t>Highlighted</a:t>
              </a:r>
              <a:r>
                <a:rPr lang="de-DE" sz="1000" dirty="0">
                  <a:latin typeface="+mj-lt"/>
                </a:rPr>
                <a:t> Plant 1</a:t>
              </a:r>
            </a:p>
            <a:p>
              <a:pPr algn="l">
                <a:lnSpc>
                  <a:spcPct val="90000"/>
                </a:lnSpc>
              </a:pPr>
              <a:endParaRPr lang="de-DE" sz="1000" dirty="0" err="1">
                <a:solidFill>
                  <a:schemeClr val="tx1"/>
                </a:solidFill>
                <a:latin typeface="+mj-lt"/>
              </a:endParaRPr>
            </a:p>
          </p:txBody>
        </p:sp>
        <p:sp>
          <p:nvSpPr>
            <p:cNvPr id="27" name="Textfeld 26">
              <a:extLst>
                <a:ext uri="{FF2B5EF4-FFF2-40B4-BE49-F238E27FC236}">
                  <a16:creationId xmlns:a16="http://schemas.microsoft.com/office/drawing/2014/main" id="{39EAB479-D596-FE45-A6E4-A42B966E6885}"/>
                </a:ext>
              </a:extLst>
            </p:cNvPr>
            <p:cNvSpPr txBox="1"/>
            <p:nvPr/>
          </p:nvSpPr>
          <p:spPr bwMode="gray">
            <a:xfrm>
              <a:off x="934735" y="6015194"/>
              <a:ext cx="2543149" cy="164764"/>
            </a:xfrm>
            <a:prstGeom prst="rect">
              <a:avLst/>
            </a:prstGeom>
            <a:noFill/>
          </p:spPr>
          <p:txBody>
            <a:bodyPr wrap="square" lIns="0" tIns="0" rIns="0" bIns="0" rtlCol="0">
              <a:noAutofit/>
            </a:bodyPr>
            <a:lstStyle/>
            <a:p>
              <a:pPr>
                <a:lnSpc>
                  <a:spcPct val="90000"/>
                </a:lnSpc>
              </a:pPr>
              <a:r>
                <a:rPr lang="de-DE" sz="1000" dirty="0" err="1">
                  <a:latin typeface="+mj-lt"/>
                </a:rPr>
                <a:t>Highlighted</a:t>
              </a:r>
              <a:r>
                <a:rPr lang="de-DE" sz="1000" dirty="0">
                  <a:latin typeface="+mj-lt"/>
                </a:rPr>
                <a:t> Plant 2</a:t>
              </a:r>
            </a:p>
            <a:p>
              <a:pPr>
                <a:lnSpc>
                  <a:spcPct val="90000"/>
                </a:lnSpc>
              </a:pPr>
              <a:endParaRPr lang="de-DE" sz="1000" dirty="0">
                <a:latin typeface="+mj-lt"/>
              </a:endParaRPr>
            </a:p>
          </p:txBody>
        </p:sp>
      </p:grpSp>
    </p:spTree>
    <p:extLst>
      <p:ext uri="{BB962C8B-B14F-4D97-AF65-F5344CB8AC3E}">
        <p14:creationId xmlns:p14="http://schemas.microsoft.com/office/powerpoint/2010/main" val="2529676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105AF-AE15-D348-8995-B3D25233A38A}"/>
              </a:ext>
            </a:extLst>
          </p:cNvPr>
          <p:cNvSpPr>
            <a:spLocks noGrp="1"/>
          </p:cNvSpPr>
          <p:nvPr>
            <p:ph type="title"/>
          </p:nvPr>
        </p:nvSpPr>
        <p:spPr>
          <a:xfrm>
            <a:off x="661988" y="576263"/>
            <a:ext cx="9358312" cy="433388"/>
          </a:xfrm>
        </p:spPr>
        <p:txBody>
          <a:bodyPr anchor="b">
            <a:normAutofit/>
          </a:bodyPr>
          <a:lstStyle/>
          <a:p>
            <a:r>
              <a:rPr lang="de-DE" dirty="0"/>
              <a:t>2. </a:t>
            </a:r>
            <a:r>
              <a:rPr lang="de-DE" dirty="0" err="1"/>
              <a:t>Objetivo</a:t>
            </a:r>
            <a:endParaRPr lang="de-DE" dirty="0"/>
          </a:p>
        </p:txBody>
      </p:sp>
      <p:sp>
        <p:nvSpPr>
          <p:cNvPr id="13" name="Date Placeholder 3">
            <a:extLst>
              <a:ext uri="{FF2B5EF4-FFF2-40B4-BE49-F238E27FC236}">
                <a16:creationId xmlns:a16="http://schemas.microsoft.com/office/drawing/2014/main" id="{E84F3CC7-7023-8FC4-3A32-540814175B54}"/>
              </a:ext>
            </a:extLst>
          </p:cNvPr>
          <p:cNvSpPr>
            <a:spLocks noGrp="1"/>
          </p:cNvSpPr>
          <p:nvPr>
            <p:ph type="dt" sz="half" idx="10"/>
          </p:nvPr>
        </p:nvSpPr>
        <p:spPr>
          <a:xfrm>
            <a:off x="695325" y="6520635"/>
            <a:ext cx="647700" cy="146050"/>
          </a:xfrm>
        </p:spPr>
        <p:txBody>
          <a:bodyPr/>
          <a:lstStyle/>
          <a:p>
            <a:pPr>
              <a:spcAft>
                <a:spcPts val="600"/>
              </a:spcAft>
            </a:pPr>
            <a:r>
              <a:rPr lang="de-DE"/>
              <a:t>2021-11</a:t>
            </a:r>
          </a:p>
        </p:txBody>
      </p:sp>
      <p:sp>
        <p:nvSpPr>
          <p:cNvPr id="15" name="Footer Placeholder 4">
            <a:extLst>
              <a:ext uri="{FF2B5EF4-FFF2-40B4-BE49-F238E27FC236}">
                <a16:creationId xmlns:a16="http://schemas.microsoft.com/office/drawing/2014/main" id="{10C831D7-049D-BF21-4CD4-DF0D473FDEC0}"/>
              </a:ext>
            </a:extLst>
          </p:cNvPr>
          <p:cNvSpPr>
            <a:spLocks noGrp="1"/>
          </p:cNvSpPr>
          <p:nvPr>
            <p:ph type="ftr" sz="quarter" idx="11"/>
          </p:nvPr>
        </p:nvSpPr>
        <p:spPr>
          <a:xfrm>
            <a:off x="1422400" y="6520635"/>
            <a:ext cx="3330575" cy="146050"/>
          </a:xfrm>
        </p:spPr>
        <p:txBody>
          <a:bodyPr/>
          <a:lstStyle/>
          <a:p>
            <a:pPr>
              <a:spcAft>
                <a:spcPts val="600"/>
              </a:spcAft>
            </a:pPr>
            <a:r>
              <a:rPr lang="de-DE"/>
              <a:t>GRAMMER Division Commercial Vehicles</a:t>
            </a:r>
          </a:p>
        </p:txBody>
      </p:sp>
      <p:sp>
        <p:nvSpPr>
          <p:cNvPr id="5" name="Foliennummernplatzhalter 4">
            <a:extLst>
              <a:ext uri="{FF2B5EF4-FFF2-40B4-BE49-F238E27FC236}">
                <a16:creationId xmlns:a16="http://schemas.microsoft.com/office/drawing/2014/main" id="{43096CB6-1196-FB44-B7C1-7D772810139F}"/>
              </a:ext>
            </a:extLst>
          </p:cNvPr>
          <p:cNvSpPr>
            <a:spLocks noGrp="1"/>
          </p:cNvSpPr>
          <p:nvPr>
            <p:ph type="sldNum" sz="quarter" idx="12"/>
          </p:nvPr>
        </p:nvSpPr>
        <p:spPr>
          <a:xfrm>
            <a:off x="5896690" y="6520634"/>
            <a:ext cx="398621" cy="146051"/>
          </a:xfrm>
        </p:spPr>
        <p:txBody>
          <a:bodyPr anchor="b">
            <a:normAutofit/>
          </a:bodyPr>
          <a:lstStyle/>
          <a:p>
            <a:pPr>
              <a:lnSpc>
                <a:spcPct val="90000"/>
              </a:lnSpc>
              <a:spcAft>
                <a:spcPts val="600"/>
              </a:spcAft>
            </a:pPr>
            <a:fld id="{835253C1-6FB7-43D9-B87E-B4075112F502}" type="slidenum">
              <a:rPr lang="de-DE" smtClean="0"/>
              <a:pPr>
                <a:lnSpc>
                  <a:spcPct val="90000"/>
                </a:lnSpc>
                <a:spcAft>
                  <a:spcPts val="600"/>
                </a:spcAft>
              </a:pPr>
              <a:t>4</a:t>
            </a:fld>
            <a:endParaRPr lang="de-DE"/>
          </a:p>
        </p:txBody>
      </p:sp>
      <p:sp>
        <p:nvSpPr>
          <p:cNvPr id="17" name="Text Placeholder 6">
            <a:extLst>
              <a:ext uri="{FF2B5EF4-FFF2-40B4-BE49-F238E27FC236}">
                <a16:creationId xmlns:a16="http://schemas.microsoft.com/office/drawing/2014/main" id="{D65BFD31-2B66-CC81-3CF5-D423444E48DE}"/>
              </a:ext>
            </a:extLst>
          </p:cNvPr>
          <p:cNvSpPr>
            <a:spLocks noGrp="1"/>
          </p:cNvSpPr>
          <p:nvPr>
            <p:ph type="body" sz="quarter" idx="13"/>
          </p:nvPr>
        </p:nvSpPr>
        <p:spPr>
          <a:xfrm>
            <a:off x="4325257" y="1398021"/>
            <a:ext cx="7171417" cy="4908322"/>
          </a:xfrm>
        </p:spPr>
        <p:txBody>
          <a:bodyPr/>
          <a:lstStyle/>
          <a:p>
            <a:r>
              <a:rPr lang="es-MX" b="1" dirty="0"/>
              <a:t>Objetivo General: </a:t>
            </a:r>
          </a:p>
          <a:p>
            <a:r>
              <a:rPr lang="es-MX" dirty="0"/>
              <a:t>Desarrollar e implementar un sistema web para gestionar solicitudes de pruebas metrológicas, mejorando la eficiencia operativa y calidad del servicio. </a:t>
            </a:r>
          </a:p>
          <a:p>
            <a:endParaRPr lang="es-MX" dirty="0"/>
          </a:p>
          <a:p>
            <a:r>
              <a:rPr lang="es-MX" b="1" dirty="0"/>
              <a:t>Objetivos Específicos: </a:t>
            </a:r>
          </a:p>
          <a:p>
            <a:pPr marL="457200" indent="-457200">
              <a:buAutoNum type="arabicPeriod"/>
            </a:pPr>
            <a:r>
              <a:rPr lang="es-MX" dirty="0"/>
              <a:t>Automatizar el registro, modificación, consulta y cancelación de solicitudes. </a:t>
            </a:r>
          </a:p>
          <a:p>
            <a:pPr marL="457200" indent="-457200">
              <a:buAutoNum type="arabicPeriod"/>
            </a:pPr>
            <a:r>
              <a:rPr lang="es-MX" dirty="0"/>
              <a:t>Crear un panel de control con indicadores, gráficos y reportes mensuales. </a:t>
            </a:r>
          </a:p>
          <a:p>
            <a:pPr marL="457200" indent="-457200">
              <a:buAutoNum type="arabicPeriod"/>
            </a:pPr>
            <a:r>
              <a:rPr lang="es-MX" dirty="0"/>
              <a:t>Implementar notificaciones automáticas por correo electrónico. </a:t>
            </a:r>
          </a:p>
          <a:p>
            <a:pPr marL="457200" indent="-457200">
              <a:buAutoNum type="arabicPeriod"/>
            </a:pPr>
            <a:r>
              <a:rPr lang="es-MX" dirty="0"/>
              <a:t>Facilitar la gestión de roles, permisos, clientes y plataformas.</a:t>
            </a:r>
            <a:endParaRPr lang="en-US" dirty="0"/>
          </a:p>
        </p:txBody>
      </p:sp>
      <p:sp>
        <p:nvSpPr>
          <p:cNvPr id="3" name="Datumsplatzhalter 2" hidden="1">
            <a:extLst>
              <a:ext uri="{FF2B5EF4-FFF2-40B4-BE49-F238E27FC236}">
                <a16:creationId xmlns:a16="http://schemas.microsoft.com/office/drawing/2014/main" id="{A66BB824-56EE-6F4F-A6AB-2789BE54B49F}"/>
              </a:ext>
            </a:extLst>
          </p:cNvPr>
          <p:cNvSpPr>
            <a:spLocks noGrp="1"/>
          </p:cNvSpPr>
          <p:nvPr>
            <p:ph type="dt" sz="half" idx="10"/>
          </p:nvPr>
        </p:nvSpPr>
        <p:spPr/>
        <p:txBody>
          <a:bodyPr/>
          <a:lstStyle/>
          <a:p>
            <a:pPr>
              <a:spcAft>
                <a:spcPts val="600"/>
              </a:spcAft>
            </a:pPr>
            <a:r>
              <a:rPr lang="de-DE"/>
              <a:t>2021-11</a:t>
            </a:r>
          </a:p>
        </p:txBody>
      </p:sp>
      <p:sp>
        <p:nvSpPr>
          <p:cNvPr id="4" name="Fußzeilenplatzhalter 3">
            <a:extLst>
              <a:ext uri="{FF2B5EF4-FFF2-40B4-BE49-F238E27FC236}">
                <a16:creationId xmlns:a16="http://schemas.microsoft.com/office/drawing/2014/main" id="{139E960C-6480-3648-AF86-A1A81FD0F0D8}"/>
              </a:ext>
            </a:extLst>
          </p:cNvPr>
          <p:cNvSpPr>
            <a:spLocks noGrp="1"/>
          </p:cNvSpPr>
          <p:nvPr>
            <p:ph type="ftr" sz="quarter" idx="11"/>
          </p:nvPr>
        </p:nvSpPr>
        <p:spPr/>
        <p:txBody>
          <a:bodyPr/>
          <a:lstStyle/>
          <a:p>
            <a:pPr>
              <a:spcAft>
                <a:spcPts val="600"/>
              </a:spcAft>
            </a:pPr>
            <a:r>
              <a:rPr lang="de-DE"/>
              <a:t>GRAMMER Division Commercial Vehicles</a:t>
            </a:r>
          </a:p>
        </p:txBody>
      </p:sp>
      <p:pic>
        <p:nvPicPr>
          <p:cNvPr id="10" name="Picture 9" descr="A blue circle with white lines and a logo&#10;&#10;Description automatically generated">
            <a:extLst>
              <a:ext uri="{FF2B5EF4-FFF2-40B4-BE49-F238E27FC236}">
                <a16:creationId xmlns:a16="http://schemas.microsoft.com/office/drawing/2014/main" id="{E12F649A-6DF0-4364-23EE-3C07BE9C0CAD}"/>
              </a:ext>
            </a:extLst>
          </p:cNvPr>
          <p:cNvPicPr>
            <a:picLocks noChangeAspect="1"/>
          </p:cNvPicPr>
          <p:nvPr/>
        </p:nvPicPr>
        <p:blipFill rotWithShape="1">
          <a:blip r:embed="rId3">
            <a:alphaModFix amt="35000"/>
          </a:blip>
          <a:srcRect l="27049" r="27869" b="26625"/>
          <a:stretch/>
        </p:blipFill>
        <p:spPr>
          <a:xfrm>
            <a:off x="-1464840" y="1232756"/>
            <a:ext cx="6055113" cy="6055506"/>
          </a:xfrm>
          <a:prstGeom prst="rect">
            <a:avLst/>
          </a:prstGeom>
        </p:spPr>
      </p:pic>
    </p:spTree>
    <p:extLst>
      <p:ext uri="{BB962C8B-B14F-4D97-AF65-F5344CB8AC3E}">
        <p14:creationId xmlns:p14="http://schemas.microsoft.com/office/powerpoint/2010/main" val="16275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BEFF2D-8C9D-4B27-B1A9-AFF8B27DDCB0}"/>
              </a:ext>
            </a:extLst>
          </p:cNvPr>
          <p:cNvSpPr>
            <a:spLocks noGrp="1"/>
          </p:cNvSpPr>
          <p:nvPr>
            <p:ph type="dt" sz="half" idx="10"/>
          </p:nvPr>
        </p:nvSpPr>
        <p:spPr/>
        <p:txBody>
          <a:bodyPr/>
          <a:lstStyle/>
          <a:p>
            <a:fld id="{0D75522C-2AD4-4392-836D-D14313AB97DE}" type="datetime1">
              <a:rPr lang="en-US" smtClean="0"/>
              <a:t>10/28/2024</a:t>
            </a:fld>
            <a:endParaRPr lang="en-US" dirty="0"/>
          </a:p>
        </p:txBody>
      </p:sp>
      <p:sp>
        <p:nvSpPr>
          <p:cNvPr id="4" name="Footer Placeholder 3">
            <a:extLst>
              <a:ext uri="{FF2B5EF4-FFF2-40B4-BE49-F238E27FC236}">
                <a16:creationId xmlns:a16="http://schemas.microsoft.com/office/drawing/2014/main" id="{98DFCCDC-BDC3-47D1-AB38-9DAEAA58CF5F}"/>
              </a:ext>
            </a:extLst>
          </p:cNvPr>
          <p:cNvSpPr>
            <a:spLocks noGrp="1"/>
          </p:cNvSpPr>
          <p:nvPr>
            <p:ph type="ftr" sz="quarter" idx="11"/>
          </p:nvPr>
        </p:nvSpPr>
        <p:spPr/>
        <p:txBody>
          <a:bodyPr/>
          <a:lstStyle/>
          <a:p>
            <a:r>
              <a:rPr lang="en-US" dirty="0"/>
              <a:t>Title of the presentation</a:t>
            </a:r>
          </a:p>
        </p:txBody>
      </p:sp>
      <p:sp>
        <p:nvSpPr>
          <p:cNvPr id="5" name="Slide Number Placeholder 4">
            <a:extLst>
              <a:ext uri="{FF2B5EF4-FFF2-40B4-BE49-F238E27FC236}">
                <a16:creationId xmlns:a16="http://schemas.microsoft.com/office/drawing/2014/main" id="{78441FCB-065D-47F7-9BE3-BE0D31E251E0}"/>
              </a:ext>
            </a:extLst>
          </p:cNvPr>
          <p:cNvSpPr>
            <a:spLocks noGrp="1"/>
          </p:cNvSpPr>
          <p:nvPr>
            <p:ph type="sldNum" sz="quarter" idx="12"/>
          </p:nvPr>
        </p:nvSpPr>
        <p:spPr/>
        <p:txBody>
          <a:bodyPr/>
          <a:lstStyle/>
          <a:p>
            <a:fld id="{835253C1-6FB7-43D9-B87E-B4075112F502}" type="slidenum">
              <a:rPr lang="en-US" smtClean="0"/>
              <a:t>5</a:t>
            </a:fld>
            <a:endParaRPr lang="en-US"/>
          </a:p>
        </p:txBody>
      </p:sp>
      <p:sp>
        <p:nvSpPr>
          <p:cNvPr id="21" name="Rectangle 20">
            <a:extLst>
              <a:ext uri="{FF2B5EF4-FFF2-40B4-BE49-F238E27FC236}">
                <a16:creationId xmlns:a16="http://schemas.microsoft.com/office/drawing/2014/main" id="{2ED0BA44-C77A-4721-A17D-2D5E95627325}"/>
              </a:ext>
            </a:extLst>
          </p:cNvPr>
          <p:cNvSpPr/>
          <p:nvPr/>
        </p:nvSpPr>
        <p:spPr>
          <a:xfrm>
            <a:off x="115042" y="1194960"/>
            <a:ext cx="5777354" cy="255844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endParaRPr lang="de-DE" sz="1000" dirty="0">
              <a:solidFill>
                <a:schemeClr val="tx1"/>
              </a:solidFill>
              <a:latin typeface="Arial" panose="020B0604020202020204" pitchFamily="34" charset="0"/>
              <a:cs typeface="Arial" panose="020B0604020202020204" pitchFamily="34" charset="0"/>
            </a:endParaRPr>
          </a:p>
        </p:txBody>
      </p:sp>
      <p:sp>
        <p:nvSpPr>
          <p:cNvPr id="22" name="Rectangle 21">
            <a:hlinkClick r:id="" action="ppaction://hlinkshowjump?jump=firstslide"/>
            <a:extLst>
              <a:ext uri="{FF2B5EF4-FFF2-40B4-BE49-F238E27FC236}">
                <a16:creationId xmlns:a16="http://schemas.microsoft.com/office/drawing/2014/main" id="{1D2FDDE7-3625-498C-8332-70658B2D8DB4}"/>
              </a:ext>
            </a:extLst>
          </p:cNvPr>
          <p:cNvSpPr/>
          <p:nvPr/>
        </p:nvSpPr>
        <p:spPr>
          <a:xfrm>
            <a:off x="119337" y="3878054"/>
            <a:ext cx="5777354" cy="255844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E6B3ED6-75CB-4D79-964C-CD8EE2F65C57}"/>
              </a:ext>
            </a:extLst>
          </p:cNvPr>
          <p:cNvSpPr/>
          <p:nvPr/>
        </p:nvSpPr>
        <p:spPr>
          <a:xfrm>
            <a:off x="5972370" y="3901502"/>
            <a:ext cx="6100293" cy="253500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marL="228600" indent="-228600" fontAlgn="ctr">
              <a:buFont typeface="+mj-lt"/>
              <a:buAutoNum type="arabicPeriod"/>
            </a:pPr>
            <a:endParaRPr lang="en-US" sz="1100" b="0" i="0" u="none" strike="noStrike" dirty="0">
              <a:effectLst/>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1F728A2-DF8D-41E6-BBBB-F5BB27D9D7A0}"/>
              </a:ext>
            </a:extLst>
          </p:cNvPr>
          <p:cNvSpPr/>
          <p:nvPr/>
        </p:nvSpPr>
        <p:spPr>
          <a:xfrm>
            <a:off x="5972370" y="1250129"/>
            <a:ext cx="6100293" cy="255844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E2360E1B-90D8-49D0-BCD6-431617CB2CD0}"/>
              </a:ext>
            </a:extLst>
          </p:cNvPr>
          <p:cNvSpPr txBox="1"/>
          <p:nvPr/>
        </p:nvSpPr>
        <p:spPr>
          <a:xfrm>
            <a:off x="4304693" y="4501326"/>
            <a:ext cx="651934" cy="369332"/>
          </a:xfrm>
          <a:prstGeom prst="rect">
            <a:avLst/>
          </a:prstGeom>
          <a:noFill/>
        </p:spPr>
        <p:txBody>
          <a:bodyPr wrap="square" rtlCol="0">
            <a:spAutoFit/>
          </a:bodyPr>
          <a:lstStyle/>
          <a:p>
            <a:endParaRPr lang="en-US" dirty="0"/>
          </a:p>
        </p:txBody>
      </p:sp>
      <p:sp>
        <p:nvSpPr>
          <p:cNvPr id="26" name="TextBox 25">
            <a:extLst>
              <a:ext uri="{FF2B5EF4-FFF2-40B4-BE49-F238E27FC236}">
                <a16:creationId xmlns:a16="http://schemas.microsoft.com/office/drawing/2014/main" id="{10FA26D6-355E-4BC4-91DF-6081BD548B10}"/>
              </a:ext>
            </a:extLst>
          </p:cNvPr>
          <p:cNvSpPr txBox="1"/>
          <p:nvPr/>
        </p:nvSpPr>
        <p:spPr>
          <a:xfrm>
            <a:off x="1422401" y="1250135"/>
            <a:ext cx="4474290" cy="430887"/>
          </a:xfrm>
          <a:prstGeom prst="rect">
            <a:avLst/>
          </a:prstGeom>
          <a:noFill/>
        </p:spPr>
        <p:txBody>
          <a:bodyPr wrap="square" rtlCol="0">
            <a:spAutoFit/>
          </a:bodyPr>
          <a:lstStyle/>
          <a:p>
            <a:r>
              <a:rPr lang="en-US" sz="2200" dirty="0">
                <a:latin typeface="+mj-lt"/>
              </a:rPr>
              <a:t>Caso de </a:t>
            </a:r>
            <a:r>
              <a:rPr lang="en-US" sz="2200" dirty="0" err="1">
                <a:latin typeface="+mj-lt"/>
              </a:rPr>
              <a:t>Negocio</a:t>
            </a:r>
            <a:r>
              <a:rPr lang="en-US" sz="2200" dirty="0">
                <a:latin typeface="+mj-lt"/>
              </a:rPr>
              <a:t>:</a:t>
            </a:r>
          </a:p>
        </p:txBody>
      </p:sp>
      <p:sp>
        <p:nvSpPr>
          <p:cNvPr id="27" name="TextBox 26">
            <a:extLst>
              <a:ext uri="{FF2B5EF4-FFF2-40B4-BE49-F238E27FC236}">
                <a16:creationId xmlns:a16="http://schemas.microsoft.com/office/drawing/2014/main" id="{109CB78A-A487-46BB-9B45-C898AB5A28E1}"/>
              </a:ext>
            </a:extLst>
          </p:cNvPr>
          <p:cNvSpPr txBox="1"/>
          <p:nvPr/>
        </p:nvSpPr>
        <p:spPr>
          <a:xfrm>
            <a:off x="6034689" y="3904534"/>
            <a:ext cx="6100293" cy="430887"/>
          </a:xfrm>
          <a:prstGeom prst="rect">
            <a:avLst/>
          </a:prstGeom>
          <a:noFill/>
        </p:spPr>
        <p:txBody>
          <a:bodyPr wrap="square" rtlCol="0">
            <a:spAutoFit/>
          </a:bodyPr>
          <a:lstStyle/>
          <a:p>
            <a:r>
              <a:rPr lang="en-US" sz="2200" dirty="0" err="1">
                <a:latin typeface="+mj-lt"/>
              </a:rPr>
              <a:t>Principales</a:t>
            </a:r>
            <a:r>
              <a:rPr lang="en-US" sz="2200" dirty="0">
                <a:latin typeface="+mj-lt"/>
              </a:rPr>
              <a:t> </a:t>
            </a:r>
            <a:r>
              <a:rPr lang="en-US" sz="2200" dirty="0" err="1">
                <a:latin typeface="+mj-lt"/>
              </a:rPr>
              <a:t>actividades</a:t>
            </a:r>
            <a:r>
              <a:rPr lang="en-US" sz="2200" dirty="0">
                <a:latin typeface="+mj-lt"/>
              </a:rPr>
              <a:t> Kaizen:</a:t>
            </a:r>
          </a:p>
        </p:txBody>
      </p:sp>
      <p:sp>
        <p:nvSpPr>
          <p:cNvPr id="28" name="TextBox 27">
            <a:extLst>
              <a:ext uri="{FF2B5EF4-FFF2-40B4-BE49-F238E27FC236}">
                <a16:creationId xmlns:a16="http://schemas.microsoft.com/office/drawing/2014/main" id="{20E7650C-F137-4928-A8B0-964AA6B5F23C}"/>
              </a:ext>
            </a:extLst>
          </p:cNvPr>
          <p:cNvSpPr txBox="1"/>
          <p:nvPr/>
        </p:nvSpPr>
        <p:spPr>
          <a:xfrm>
            <a:off x="5979514" y="1286167"/>
            <a:ext cx="4140461" cy="1188018"/>
          </a:xfrm>
          <a:prstGeom prst="rect">
            <a:avLst/>
          </a:prstGeom>
          <a:noFill/>
        </p:spPr>
        <p:txBody>
          <a:bodyPr wrap="square" rtlCol="0">
            <a:spAutoFit/>
          </a:bodyPr>
          <a:lstStyle/>
          <a:p>
            <a:r>
              <a:rPr lang="en-US" sz="2200" dirty="0" err="1">
                <a:latin typeface="+mj-lt"/>
              </a:rPr>
              <a:t>Objetivos</a:t>
            </a:r>
            <a:r>
              <a:rPr lang="en-US" sz="2200" dirty="0">
                <a:latin typeface="+mj-lt"/>
              </a:rPr>
              <a:t> </a:t>
            </a:r>
            <a:r>
              <a:rPr lang="en-US" sz="2200" dirty="0" err="1">
                <a:latin typeface="+mj-lt"/>
              </a:rPr>
              <a:t>específicos</a:t>
            </a:r>
            <a:r>
              <a:rPr lang="en-US" sz="2200" dirty="0">
                <a:latin typeface="+mj-lt"/>
              </a:rPr>
              <a:t>:</a:t>
            </a:r>
            <a:endParaRPr lang="en-US" sz="1200"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34950" lvl="0" indent="-234950" fontAlgn="base">
              <a:spcBef>
                <a:spcPct val="20000"/>
              </a:spcBef>
              <a:spcAft>
                <a:spcPct val="0"/>
              </a:spcAft>
              <a:buClr>
                <a:srgbClr val="0F2B8E"/>
              </a:buClr>
              <a:buSzPct val="125000"/>
              <a:buFont typeface="Wingdings" pitchFamily="2" charset="2"/>
              <a:buChar char="§"/>
              <a:defRPr/>
            </a:pPr>
            <a:endParaRPr lang="en-US" sz="1100" kern="0" dirty="0">
              <a:solidFill>
                <a:srgbClr val="000000"/>
              </a:solidFill>
            </a:endParaRPr>
          </a:p>
          <a:p>
            <a:endParaRPr lang="en-US" sz="1200" b="1" dirty="0">
              <a:solidFill>
                <a:srgbClr val="00B050"/>
              </a:solidFill>
              <a:latin typeface="Arial" panose="020B0604020202020204" pitchFamily="34" charset="0"/>
              <a:cs typeface="Arial" panose="020B0604020202020204" pitchFamily="34" charset="0"/>
            </a:endParaRPr>
          </a:p>
          <a:p>
            <a:endParaRPr lang="en-US" sz="1200" b="1" dirty="0">
              <a:solidFill>
                <a:srgbClr val="00B05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86D1206-A02A-4842-BB44-8C7004A784FD}"/>
              </a:ext>
            </a:extLst>
          </p:cNvPr>
          <p:cNvSpPr txBox="1"/>
          <p:nvPr/>
        </p:nvSpPr>
        <p:spPr>
          <a:xfrm>
            <a:off x="1756229" y="3883686"/>
            <a:ext cx="4140461" cy="584775"/>
          </a:xfrm>
          <a:prstGeom prst="rect">
            <a:avLst/>
          </a:prstGeom>
          <a:noFill/>
        </p:spPr>
        <p:txBody>
          <a:bodyPr wrap="square" rtlCol="0">
            <a:spAutoFit/>
          </a:bodyPr>
          <a:lstStyle/>
          <a:p>
            <a:r>
              <a:rPr lang="en-US" sz="2200" dirty="0" err="1">
                <a:latin typeface="+mj-lt"/>
              </a:rPr>
              <a:t>Condiciones</a:t>
            </a:r>
            <a:r>
              <a:rPr lang="en-US" sz="2200" dirty="0">
                <a:latin typeface="+mj-lt"/>
              </a:rPr>
              <a:t> </a:t>
            </a:r>
            <a:r>
              <a:rPr lang="en-US" sz="2200" dirty="0" err="1">
                <a:latin typeface="+mj-lt"/>
              </a:rPr>
              <a:t>actuales</a:t>
            </a:r>
            <a:r>
              <a:rPr lang="en-US" sz="2200" dirty="0">
                <a:latin typeface="+mj-lt"/>
              </a:rPr>
              <a:t>:</a:t>
            </a:r>
          </a:p>
          <a:p>
            <a:endParaRPr lang="en-US" sz="1000" b="1" dirty="0">
              <a:latin typeface="Arial" panose="020B0604020202020204" pitchFamily="34" charset="0"/>
              <a:cs typeface="Arial" panose="020B0604020202020204" pitchFamily="34" charset="0"/>
            </a:endParaRPr>
          </a:p>
        </p:txBody>
      </p:sp>
      <p:sp>
        <p:nvSpPr>
          <p:cNvPr id="30" name="Title 1">
            <a:extLst>
              <a:ext uri="{FF2B5EF4-FFF2-40B4-BE49-F238E27FC236}">
                <a16:creationId xmlns:a16="http://schemas.microsoft.com/office/drawing/2014/main" id="{51C48095-F6B0-433B-B02B-64D7184AA10F}"/>
              </a:ext>
            </a:extLst>
          </p:cNvPr>
          <p:cNvSpPr txBox="1">
            <a:spLocks/>
          </p:cNvSpPr>
          <p:nvPr/>
        </p:nvSpPr>
        <p:spPr bwMode="gray">
          <a:xfrm>
            <a:off x="695325" y="236308"/>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dirty="0" err="1"/>
              <a:t>Fotografía</a:t>
            </a:r>
            <a:r>
              <a:rPr lang="en-US" dirty="0"/>
              <a:t> del </a:t>
            </a:r>
            <a:r>
              <a:rPr lang="en-US" dirty="0" err="1"/>
              <a:t>proyecto</a:t>
            </a:r>
            <a:endParaRPr lang="en-US" dirty="0"/>
          </a:p>
        </p:txBody>
      </p:sp>
      <p:sp>
        <p:nvSpPr>
          <p:cNvPr id="33" name="Subtitle 6">
            <a:extLst>
              <a:ext uri="{FF2B5EF4-FFF2-40B4-BE49-F238E27FC236}">
                <a16:creationId xmlns:a16="http://schemas.microsoft.com/office/drawing/2014/main" id="{720F4FF4-8E14-4789-832A-05C3B95B1035}"/>
              </a:ext>
            </a:extLst>
          </p:cNvPr>
          <p:cNvSpPr txBox="1">
            <a:spLocks/>
          </p:cNvSpPr>
          <p:nvPr/>
        </p:nvSpPr>
        <p:spPr bwMode="gray">
          <a:xfrm>
            <a:off x="673896" y="699295"/>
            <a:ext cx="9346404" cy="246062"/>
          </a:xfrm>
          <a:prstGeom prst="rect">
            <a:avLst/>
          </a:prstGeom>
        </p:spPr>
        <p:txBody>
          <a:bodyPr vert="horz" lIns="0" tIns="0" rIns="0" bIns="0" rtlCol="0" anchor="t">
            <a:noAutofit/>
          </a:bodyPr>
          <a:lstStyle>
            <a:lvl1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1pPr>
            <a:lvl2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2pPr>
            <a:lvl3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3pPr>
            <a:lvl4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4pPr>
            <a:lvl5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5pPr>
            <a:lvl6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6pPr>
            <a:lvl7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7pPr>
            <a:lvl8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8pPr>
            <a:lvl9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9pPr>
          </a:lstStyle>
          <a:p>
            <a:pPr marL="0" indent="0">
              <a:buNone/>
            </a:pPr>
            <a:r>
              <a:rPr lang="en-US" dirty="0"/>
              <a:t>A3</a:t>
            </a:r>
          </a:p>
        </p:txBody>
      </p:sp>
      <p:sp>
        <p:nvSpPr>
          <p:cNvPr id="10" name="Rectangle 3">
            <a:extLst>
              <a:ext uri="{FF2B5EF4-FFF2-40B4-BE49-F238E27FC236}">
                <a16:creationId xmlns:a16="http://schemas.microsoft.com/office/drawing/2014/main" id="{B5B65C44-150E-7FB0-CE42-3F025FC25CFC}"/>
              </a:ext>
            </a:extLst>
          </p:cNvPr>
          <p:cNvSpPr>
            <a:spLocks noChangeArrowheads="1"/>
          </p:cNvSpPr>
          <p:nvPr/>
        </p:nvSpPr>
        <p:spPr bwMode="auto">
          <a:xfrm>
            <a:off x="299355" y="1627844"/>
            <a:ext cx="541621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Contexto:</a:t>
            </a:r>
            <a:r>
              <a:rPr kumimoji="0" lang="es-MX" altLang="es-MX" sz="1200" b="0" i="0" u="none" strike="noStrike" cap="none" normalizeH="0" baseline="0" dirty="0">
                <a:ln>
                  <a:noFill/>
                </a:ln>
                <a:solidFill>
                  <a:schemeClr val="tx1"/>
                </a:solidFill>
                <a:effectLst/>
                <a:latin typeface="Arial" panose="020B0604020202020204" pitchFamily="34" charset="0"/>
              </a:rPr>
              <a:t> El laboratorio enfrenta desafíos significativos en la gestión de solicitudes de pruebas metrológicas debido a procesos manuales, lo que resulta en errores, retrasos operativos y tiempos prolongados de respuesta.</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Problema:</a:t>
            </a:r>
            <a:r>
              <a:rPr kumimoji="0" lang="es-MX" altLang="es-MX" sz="1200" b="0" i="0" u="none" strike="noStrike" cap="none" normalizeH="0" baseline="0" dirty="0">
                <a:ln>
                  <a:noFill/>
                </a:ln>
                <a:solidFill>
                  <a:schemeClr val="tx1"/>
                </a:solidFill>
                <a:effectLst/>
                <a:latin typeface="Arial" panose="020B0604020202020204" pitchFamily="34" charset="0"/>
              </a:rPr>
              <a:t> La falta de automatización en el registro y seguimiento de solicitudes, junto con la dispersión de información, crea ineficiencias operativas y riesgos de errores humanos.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Impacto:</a:t>
            </a:r>
            <a:r>
              <a:rPr kumimoji="0" lang="es-MX" altLang="es-MX" sz="1200" b="0" i="0" u="none" strike="noStrike" cap="none" normalizeH="0" baseline="0" dirty="0">
                <a:ln>
                  <a:noFill/>
                </a:ln>
                <a:solidFill>
                  <a:schemeClr val="tx1"/>
                </a:solidFill>
                <a:effectLst/>
                <a:latin typeface="Arial" panose="020B0604020202020204" pitchFamily="34" charset="0"/>
              </a:rPr>
              <a:t> La ineficiencia en la gestión de las solicitudes afecta la productividad del laborator</a:t>
            </a:r>
            <a:r>
              <a:rPr lang="es-MX" altLang="es-MX" sz="1200" dirty="0">
                <a:latin typeface="Arial" panose="020B0604020202020204" pitchFamily="34" charset="0"/>
              </a:rPr>
              <a:t>io </a:t>
            </a:r>
            <a:r>
              <a:rPr kumimoji="0" lang="es-MX" altLang="es-MX" sz="1200" b="0" i="0" u="none" strike="noStrike" cap="none" normalizeH="0" baseline="0" dirty="0">
                <a:ln>
                  <a:noFill/>
                </a:ln>
                <a:solidFill>
                  <a:schemeClr val="tx1"/>
                </a:solidFill>
                <a:effectLst/>
                <a:latin typeface="Arial" panose="020B0604020202020204" pitchFamily="34" charset="0"/>
              </a:rPr>
              <a:t>y disminuye la capacidad del laboratorio para adaptarse a las demandas del mercado. </a:t>
            </a:r>
          </a:p>
        </p:txBody>
      </p:sp>
      <p:sp>
        <p:nvSpPr>
          <p:cNvPr id="11" name="Rectangle 4">
            <a:extLst>
              <a:ext uri="{FF2B5EF4-FFF2-40B4-BE49-F238E27FC236}">
                <a16:creationId xmlns:a16="http://schemas.microsoft.com/office/drawing/2014/main" id="{EA1B7AEF-1E6D-36DD-8A29-458396033801}"/>
              </a:ext>
            </a:extLst>
          </p:cNvPr>
          <p:cNvSpPr>
            <a:spLocks noChangeArrowheads="1"/>
          </p:cNvSpPr>
          <p:nvPr/>
        </p:nvSpPr>
        <p:spPr bwMode="auto">
          <a:xfrm rot="10800000" flipV="1">
            <a:off x="6133838" y="1904842"/>
            <a:ext cx="577735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Automatizar el proceso de gestión de solicitudes:</a:t>
            </a:r>
            <a:r>
              <a:rPr kumimoji="0" lang="es-MX" altLang="es-MX" sz="1200" b="0" i="0" u="none" strike="noStrike" cap="none" normalizeH="0" baseline="0" dirty="0">
                <a:ln>
                  <a:noFill/>
                </a:ln>
                <a:solidFill>
                  <a:schemeClr val="tx1"/>
                </a:solidFill>
                <a:effectLst/>
                <a:latin typeface="Arial" panose="020B0604020202020204" pitchFamily="34" charset="0"/>
              </a:rPr>
              <a:t> Crear una plataforma que elimine la necesidad de procesos manuales y reduzca la carga administrativa.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Mejorar la visibilidad y coordinación:</a:t>
            </a:r>
            <a:r>
              <a:rPr kumimoji="0" lang="es-MX" altLang="es-MX" sz="1200" b="0" i="0" u="none" strike="noStrike" cap="none" normalizeH="0" baseline="0" dirty="0">
                <a:ln>
                  <a:noFill/>
                </a:ln>
                <a:solidFill>
                  <a:schemeClr val="tx1"/>
                </a:solidFill>
                <a:effectLst/>
                <a:latin typeface="Arial" panose="020B0604020202020204" pitchFamily="34" charset="0"/>
              </a:rPr>
              <a:t> Implementar una solución centralizada que facilite la colaboración entre el equipo del laboratorio.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Aumentar la eficiencia operativa:</a:t>
            </a:r>
            <a:r>
              <a:rPr kumimoji="0" lang="es-MX" altLang="es-MX" sz="1200" b="0" i="0" u="none" strike="noStrike" cap="none" normalizeH="0" baseline="0" dirty="0">
                <a:ln>
                  <a:noFill/>
                </a:ln>
                <a:solidFill>
                  <a:schemeClr val="tx1"/>
                </a:solidFill>
                <a:effectLst/>
                <a:latin typeface="Arial" panose="020B0604020202020204" pitchFamily="34" charset="0"/>
              </a:rPr>
              <a:t> Reducir los tiempos de respuesta y mejorar la precisión en la entrada de datos.</a:t>
            </a:r>
          </a:p>
        </p:txBody>
      </p:sp>
      <p:sp>
        <p:nvSpPr>
          <p:cNvPr id="12" name="Rectangle 5">
            <a:extLst>
              <a:ext uri="{FF2B5EF4-FFF2-40B4-BE49-F238E27FC236}">
                <a16:creationId xmlns:a16="http://schemas.microsoft.com/office/drawing/2014/main" id="{2E23EDDD-169A-BBEA-BEDE-8D60728CE461}"/>
              </a:ext>
            </a:extLst>
          </p:cNvPr>
          <p:cNvSpPr>
            <a:spLocks noChangeArrowheads="1"/>
          </p:cNvSpPr>
          <p:nvPr/>
        </p:nvSpPr>
        <p:spPr bwMode="auto">
          <a:xfrm>
            <a:off x="299355" y="4352993"/>
            <a:ext cx="529258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Procesos manuales:</a:t>
            </a:r>
            <a:r>
              <a:rPr kumimoji="0" lang="es-MX" altLang="es-MX" sz="1200" b="0" i="0" u="none" strike="noStrike" cap="none" normalizeH="0" baseline="0" dirty="0">
                <a:ln>
                  <a:noFill/>
                </a:ln>
                <a:solidFill>
                  <a:schemeClr val="tx1"/>
                </a:solidFill>
                <a:effectLst/>
                <a:latin typeface="Arial" panose="020B0604020202020204" pitchFamily="34" charset="0"/>
              </a:rPr>
              <a:t> La gestión de solicitudes se realiza principalmente en papel.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Visibilidad limitada:</a:t>
            </a:r>
            <a:r>
              <a:rPr kumimoji="0" lang="es-MX" altLang="es-MX" sz="1200" b="0" i="0" u="none" strike="noStrike" cap="none" normalizeH="0" baseline="0" dirty="0">
                <a:ln>
                  <a:noFill/>
                </a:ln>
                <a:solidFill>
                  <a:schemeClr val="tx1"/>
                </a:solidFill>
                <a:effectLst/>
                <a:latin typeface="Arial" panose="020B0604020202020204" pitchFamily="34" charset="0"/>
              </a:rPr>
              <a:t> La información está dispersa, lo que dificulta el seguimiento y la priorización de las solicitudes.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Riesgo de errores:</a:t>
            </a:r>
            <a:r>
              <a:rPr kumimoji="0" lang="es-MX" altLang="es-MX" sz="1200" b="0" i="0" u="none" strike="noStrike" cap="none" normalizeH="0" baseline="0" dirty="0">
                <a:ln>
                  <a:noFill/>
                </a:ln>
                <a:solidFill>
                  <a:schemeClr val="tx1"/>
                </a:solidFill>
                <a:effectLst/>
                <a:latin typeface="Arial" panose="020B0604020202020204" pitchFamily="34" charset="0"/>
              </a:rPr>
              <a:t> La entrada manual de datos es propensa a errores, lo que compromete la calidad y el correcto seguimiento de la resolución.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Falta de coordinación:</a:t>
            </a:r>
            <a:r>
              <a:rPr kumimoji="0" lang="es-MX" altLang="es-MX" sz="1200" b="0" i="0" u="none" strike="noStrike" cap="none" normalizeH="0" baseline="0" dirty="0">
                <a:ln>
                  <a:noFill/>
                </a:ln>
                <a:solidFill>
                  <a:schemeClr val="tx1"/>
                </a:solidFill>
                <a:effectLst/>
                <a:latin typeface="Arial" panose="020B0604020202020204" pitchFamily="34" charset="0"/>
              </a:rPr>
              <a:t> La comunicación entre los miembros del equipo no está optimizada, lo que puede llevar a retrasos. </a:t>
            </a:r>
          </a:p>
        </p:txBody>
      </p:sp>
      <p:graphicFrame>
        <p:nvGraphicFramePr>
          <p:cNvPr id="14" name="Table 13">
            <a:extLst>
              <a:ext uri="{FF2B5EF4-FFF2-40B4-BE49-F238E27FC236}">
                <a16:creationId xmlns:a16="http://schemas.microsoft.com/office/drawing/2014/main" id="{C3229AE7-4548-C4C9-BE38-98E7C0ECEED8}"/>
              </a:ext>
            </a:extLst>
          </p:cNvPr>
          <p:cNvGraphicFramePr>
            <a:graphicFrameLocks noGrp="1"/>
          </p:cNvGraphicFramePr>
          <p:nvPr>
            <p:extLst>
              <p:ext uri="{D42A27DB-BD31-4B8C-83A1-F6EECF244321}">
                <p14:modId xmlns:p14="http://schemas.microsoft.com/office/powerpoint/2010/main" val="3352410557"/>
              </p:ext>
            </p:extLst>
          </p:nvPr>
        </p:nvGraphicFramePr>
        <p:xfrm>
          <a:off x="6449146" y="4374399"/>
          <a:ext cx="5146737" cy="1936466"/>
        </p:xfrm>
        <a:graphic>
          <a:graphicData uri="http://schemas.openxmlformats.org/drawingml/2006/table">
            <a:tbl>
              <a:tblPr firstRow="1" bandRow="1">
                <a:tableStyleId>{69012ECD-51FC-41F1-AA8D-1B2483CD663E}</a:tableStyleId>
              </a:tblPr>
              <a:tblGrid>
                <a:gridCol w="1614345">
                  <a:extLst>
                    <a:ext uri="{9D8B030D-6E8A-4147-A177-3AD203B41FA5}">
                      <a16:colId xmlns:a16="http://schemas.microsoft.com/office/drawing/2014/main" val="3459995281"/>
                    </a:ext>
                  </a:extLst>
                </a:gridCol>
                <a:gridCol w="2270177">
                  <a:extLst>
                    <a:ext uri="{9D8B030D-6E8A-4147-A177-3AD203B41FA5}">
                      <a16:colId xmlns:a16="http://schemas.microsoft.com/office/drawing/2014/main" val="2221156959"/>
                    </a:ext>
                  </a:extLst>
                </a:gridCol>
                <a:gridCol w="1262215">
                  <a:extLst>
                    <a:ext uri="{9D8B030D-6E8A-4147-A177-3AD203B41FA5}">
                      <a16:colId xmlns:a16="http://schemas.microsoft.com/office/drawing/2014/main" val="1811262523"/>
                    </a:ext>
                  </a:extLst>
                </a:gridCol>
              </a:tblGrid>
              <a:tr h="276638">
                <a:tc>
                  <a:txBody>
                    <a:bodyPr/>
                    <a:lstStyle/>
                    <a:p>
                      <a:r>
                        <a:rPr lang="en-US" sz="1100" dirty="0" err="1"/>
                        <a:t>Encargado</a:t>
                      </a:r>
                      <a:endParaRPr lang="es-MX" sz="1100" dirty="0"/>
                    </a:p>
                  </a:txBody>
                  <a:tcPr/>
                </a:tc>
                <a:tc>
                  <a:txBody>
                    <a:bodyPr/>
                    <a:lstStyle/>
                    <a:p>
                      <a:r>
                        <a:rPr lang="en-US" sz="1100" dirty="0" err="1"/>
                        <a:t>Actividades</a:t>
                      </a:r>
                      <a:endParaRPr lang="es-MX" sz="1100" dirty="0"/>
                    </a:p>
                  </a:txBody>
                  <a:tcPr/>
                </a:tc>
                <a:tc>
                  <a:txBody>
                    <a:bodyPr/>
                    <a:lstStyle/>
                    <a:p>
                      <a:r>
                        <a:rPr lang="en-US" sz="1100" dirty="0" err="1"/>
                        <a:t>Fechas</a:t>
                      </a:r>
                      <a:endParaRPr lang="es-MX" sz="1100" dirty="0"/>
                    </a:p>
                  </a:txBody>
                  <a:tcPr/>
                </a:tc>
                <a:extLst>
                  <a:ext uri="{0D108BD9-81ED-4DB2-BD59-A6C34878D82A}">
                    <a16:rowId xmlns:a16="http://schemas.microsoft.com/office/drawing/2014/main" val="2640173755"/>
                  </a:ext>
                </a:extLst>
              </a:tr>
              <a:tr h="276638">
                <a:tc>
                  <a:txBody>
                    <a:bodyPr/>
                    <a:lstStyle/>
                    <a:p>
                      <a:r>
                        <a:rPr lang="en-US" sz="1100" dirty="0"/>
                        <a:t>Mariela Reyes </a:t>
                      </a:r>
                      <a:endParaRPr lang="es-MX" sz="1100" dirty="0"/>
                    </a:p>
                  </a:txBody>
                  <a:tcPr/>
                </a:tc>
                <a:tc>
                  <a:txBody>
                    <a:bodyPr/>
                    <a:lstStyle/>
                    <a:p>
                      <a:r>
                        <a:rPr lang="es-MX" sz="1100" dirty="0"/>
                        <a:t>Mapeo del flujo de trabajo</a:t>
                      </a:r>
                    </a:p>
                  </a:txBody>
                  <a:tcPr/>
                </a:tc>
                <a:tc>
                  <a:txBody>
                    <a:bodyPr/>
                    <a:lstStyle/>
                    <a:p>
                      <a:endParaRPr lang="es-MX" sz="1100"/>
                    </a:p>
                  </a:txBody>
                  <a:tcPr/>
                </a:tc>
                <a:extLst>
                  <a:ext uri="{0D108BD9-81ED-4DB2-BD59-A6C34878D82A}">
                    <a16:rowId xmlns:a16="http://schemas.microsoft.com/office/drawing/2014/main" val="254593794"/>
                  </a:ext>
                </a:extLst>
              </a:tr>
              <a:tr h="276638">
                <a:tc>
                  <a:txBody>
                    <a:bodyPr/>
                    <a:lstStyle/>
                    <a:p>
                      <a:r>
                        <a:rPr lang="en-US" sz="1100" dirty="0"/>
                        <a:t>Mariela Reyes</a:t>
                      </a:r>
                      <a:endParaRPr lang="es-MX" sz="1100" dirty="0"/>
                    </a:p>
                  </a:txBody>
                  <a:tcPr/>
                </a:tc>
                <a:tc>
                  <a:txBody>
                    <a:bodyPr/>
                    <a:lstStyle/>
                    <a:p>
                      <a:r>
                        <a:rPr lang="es-MX" sz="1100" dirty="0"/>
                        <a:t>Desarrollo funcional de la app web</a:t>
                      </a:r>
                    </a:p>
                  </a:txBody>
                  <a:tcPr/>
                </a:tc>
                <a:tc>
                  <a:txBody>
                    <a:bodyPr/>
                    <a:lstStyle/>
                    <a:p>
                      <a:endParaRPr lang="es-MX" sz="1100"/>
                    </a:p>
                  </a:txBody>
                  <a:tcPr/>
                </a:tc>
                <a:extLst>
                  <a:ext uri="{0D108BD9-81ED-4DB2-BD59-A6C34878D82A}">
                    <a16:rowId xmlns:a16="http://schemas.microsoft.com/office/drawing/2014/main" val="4272565588"/>
                  </a:ext>
                </a:extLst>
              </a:tr>
              <a:tr h="276638">
                <a:tc>
                  <a:txBody>
                    <a:bodyPr/>
                    <a:lstStyle/>
                    <a:p>
                      <a:r>
                        <a:rPr lang="en-US" sz="1100" dirty="0"/>
                        <a:t>Adrián Aragón</a:t>
                      </a:r>
                      <a:endParaRPr lang="es-MX" sz="1100" dirty="0"/>
                    </a:p>
                  </a:txBody>
                  <a:tcPr/>
                </a:tc>
                <a:tc>
                  <a:txBody>
                    <a:bodyPr/>
                    <a:lstStyle/>
                    <a:p>
                      <a:r>
                        <a:rPr lang="es-MX" sz="1100" dirty="0" err="1"/>
                        <a:t>Testing</a:t>
                      </a:r>
                      <a:r>
                        <a:rPr lang="es-MX" sz="1100" dirty="0"/>
                        <a:t> de pruebas iniciales</a:t>
                      </a:r>
                    </a:p>
                  </a:txBody>
                  <a:tcPr/>
                </a:tc>
                <a:tc>
                  <a:txBody>
                    <a:bodyPr/>
                    <a:lstStyle/>
                    <a:p>
                      <a:endParaRPr lang="es-MX" sz="1100"/>
                    </a:p>
                  </a:txBody>
                  <a:tcPr/>
                </a:tc>
                <a:extLst>
                  <a:ext uri="{0D108BD9-81ED-4DB2-BD59-A6C34878D82A}">
                    <a16:rowId xmlns:a16="http://schemas.microsoft.com/office/drawing/2014/main" val="3410485401"/>
                  </a:ext>
                </a:extLst>
              </a:tr>
              <a:tr h="276638">
                <a:tc>
                  <a:txBody>
                    <a:bodyPr/>
                    <a:lstStyle/>
                    <a:p>
                      <a:r>
                        <a:rPr lang="en-US" sz="1100" dirty="0"/>
                        <a:t>Mariela Reyes</a:t>
                      </a:r>
                      <a:endParaRPr lang="es-MX" sz="1100" dirty="0"/>
                    </a:p>
                  </a:txBody>
                  <a:tcPr/>
                </a:tc>
                <a:tc>
                  <a:txBody>
                    <a:bodyPr/>
                    <a:lstStyle/>
                    <a:p>
                      <a:r>
                        <a:rPr lang="es-MX" sz="1100" dirty="0"/>
                        <a:t>Elaboración de manuales</a:t>
                      </a:r>
                    </a:p>
                  </a:txBody>
                  <a:tcPr/>
                </a:tc>
                <a:tc>
                  <a:txBody>
                    <a:bodyPr/>
                    <a:lstStyle/>
                    <a:p>
                      <a:endParaRPr lang="es-MX" sz="1100" dirty="0"/>
                    </a:p>
                  </a:txBody>
                  <a:tcPr/>
                </a:tc>
                <a:extLst>
                  <a:ext uri="{0D108BD9-81ED-4DB2-BD59-A6C34878D82A}">
                    <a16:rowId xmlns:a16="http://schemas.microsoft.com/office/drawing/2014/main" val="1125753676"/>
                  </a:ext>
                </a:extLst>
              </a:tr>
              <a:tr h="276638">
                <a:tc>
                  <a:txBody>
                    <a:bodyPr/>
                    <a:lstStyle/>
                    <a:p>
                      <a:r>
                        <a:rPr lang="en-US" sz="1100" dirty="0" err="1"/>
                        <a:t>Equipo</a:t>
                      </a:r>
                      <a:r>
                        <a:rPr lang="en-US" sz="1100" dirty="0"/>
                        <a:t> de </a:t>
                      </a:r>
                      <a:r>
                        <a:rPr lang="en-US" sz="1100" dirty="0" err="1"/>
                        <a:t>metrología</a:t>
                      </a:r>
                      <a:endParaRPr lang="es-MX" sz="1100" dirty="0"/>
                    </a:p>
                  </a:txBody>
                  <a:tcPr/>
                </a:tc>
                <a:tc>
                  <a:txBody>
                    <a:bodyPr/>
                    <a:lstStyle/>
                    <a:p>
                      <a:r>
                        <a:rPr lang="en-US" sz="1100" dirty="0"/>
                        <a:t>T</a:t>
                      </a:r>
                      <a:r>
                        <a:rPr lang="es-MX" sz="1100" dirty="0" err="1"/>
                        <a:t>esting</a:t>
                      </a:r>
                      <a:r>
                        <a:rPr lang="es-MX" sz="1100" dirty="0"/>
                        <a:t> en app</a:t>
                      </a:r>
                    </a:p>
                  </a:txBody>
                  <a:tcPr/>
                </a:tc>
                <a:tc>
                  <a:txBody>
                    <a:bodyPr/>
                    <a:lstStyle/>
                    <a:p>
                      <a:endParaRPr lang="es-MX" sz="1100"/>
                    </a:p>
                  </a:txBody>
                  <a:tcPr/>
                </a:tc>
                <a:extLst>
                  <a:ext uri="{0D108BD9-81ED-4DB2-BD59-A6C34878D82A}">
                    <a16:rowId xmlns:a16="http://schemas.microsoft.com/office/drawing/2014/main" val="463920977"/>
                  </a:ext>
                </a:extLst>
              </a:tr>
              <a:tr h="276638">
                <a:tc>
                  <a:txBody>
                    <a:bodyPr/>
                    <a:lstStyle/>
                    <a:p>
                      <a:r>
                        <a:rPr lang="en-US" sz="1100" dirty="0"/>
                        <a:t>Mariela Reyes</a:t>
                      </a:r>
                      <a:endParaRPr lang="es-MX" sz="1100" dirty="0"/>
                    </a:p>
                  </a:txBody>
                  <a:tcPr/>
                </a:tc>
                <a:tc>
                  <a:txBody>
                    <a:bodyPr/>
                    <a:lstStyle/>
                    <a:p>
                      <a:r>
                        <a:rPr lang="en-US" sz="1100" dirty="0" err="1"/>
                        <a:t>Correcciones</a:t>
                      </a:r>
                      <a:r>
                        <a:rPr lang="en-US" sz="1100" dirty="0"/>
                        <a:t> de la app</a:t>
                      </a:r>
                      <a:endParaRPr lang="es-MX" sz="1100" dirty="0"/>
                    </a:p>
                  </a:txBody>
                  <a:tcPr/>
                </a:tc>
                <a:tc>
                  <a:txBody>
                    <a:bodyPr/>
                    <a:lstStyle/>
                    <a:p>
                      <a:endParaRPr lang="es-MX" sz="1100" dirty="0"/>
                    </a:p>
                  </a:txBody>
                  <a:tcPr/>
                </a:tc>
                <a:extLst>
                  <a:ext uri="{0D108BD9-81ED-4DB2-BD59-A6C34878D82A}">
                    <a16:rowId xmlns:a16="http://schemas.microsoft.com/office/drawing/2014/main" val="118364118"/>
                  </a:ext>
                </a:extLst>
              </a:tr>
            </a:tbl>
          </a:graphicData>
        </a:graphic>
      </p:graphicFrame>
    </p:spTree>
    <p:extLst>
      <p:ext uri="{BB962C8B-B14F-4D97-AF65-F5344CB8AC3E}">
        <p14:creationId xmlns:p14="http://schemas.microsoft.com/office/powerpoint/2010/main" val="3864765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2192000" cy="6858000"/>
          </a:xfrm>
          <a:prstGeom prst="rect">
            <a:avLst/>
          </a:prstGeom>
        </p:spPr>
      </p:pic>
      <p:sp>
        <p:nvSpPr>
          <p:cNvPr id="6" name="AutoShape 6"/>
          <p:cNvSpPr/>
          <p:nvPr/>
        </p:nvSpPr>
        <p:spPr>
          <a:xfrm>
            <a:off x="200291" y="1438438"/>
            <a:ext cx="11665021" cy="0"/>
          </a:xfrm>
          <a:prstGeom prst="line">
            <a:avLst/>
          </a:prstGeom>
          <a:ln w="38100" cap="flat">
            <a:solidFill>
              <a:srgbClr val="000000"/>
            </a:solidFill>
            <a:prstDash val="solid"/>
            <a:headEnd type="none" w="sm" len="sm"/>
            <a:tailEnd type="none" w="sm" len="sm"/>
          </a:ln>
        </p:spPr>
        <p:txBody>
          <a:bodyPr/>
          <a:lstStyle/>
          <a:p>
            <a:endParaRPr lang="es-MX"/>
          </a:p>
        </p:txBody>
      </p:sp>
      <p:pic>
        <p:nvPicPr>
          <p:cNvPr id="7" name="Picture 7"/>
          <p:cNvPicPr>
            <a:picLocks noChangeAspect="1"/>
          </p:cNvPicPr>
          <p:nvPr/>
        </p:nvPicPr>
        <p:blipFill>
          <a:blip r:embed="rId4"/>
          <a:srcRect/>
          <a:stretch>
            <a:fillRect/>
          </a:stretch>
        </p:blipFill>
        <p:spPr>
          <a:xfrm>
            <a:off x="10389929" y="296971"/>
            <a:ext cx="1453263" cy="894315"/>
          </a:xfrm>
          <a:prstGeom prst="rect">
            <a:avLst/>
          </a:prstGeom>
        </p:spPr>
      </p:pic>
      <p:sp>
        <p:nvSpPr>
          <p:cNvPr id="14" name="TextBox 14"/>
          <p:cNvSpPr txBox="1"/>
          <p:nvPr/>
        </p:nvSpPr>
        <p:spPr>
          <a:xfrm>
            <a:off x="531350" y="473893"/>
            <a:ext cx="7905973" cy="897682"/>
          </a:xfrm>
          <a:prstGeom prst="rect">
            <a:avLst/>
          </a:prstGeom>
        </p:spPr>
        <p:txBody>
          <a:bodyPr lIns="0" tIns="0" rIns="0" bIns="0" rtlCol="0" anchor="t">
            <a:spAutoFit/>
          </a:bodyPr>
          <a:lstStyle/>
          <a:p>
            <a:pPr>
              <a:lnSpc>
                <a:spcPts val="3520"/>
              </a:lnSpc>
            </a:pPr>
            <a:r>
              <a:rPr lang="en-US" sz="3200" spc="-160" dirty="0" err="1">
                <a:solidFill>
                  <a:srgbClr val="2E2E2E"/>
                </a:solidFill>
                <a:latin typeface="League Spartan"/>
              </a:rPr>
              <a:t>MetroTickets</a:t>
            </a:r>
            <a:endParaRPr lang="en-US" sz="3200" spc="-160" dirty="0">
              <a:solidFill>
                <a:srgbClr val="2E2E2E"/>
              </a:solidFill>
              <a:latin typeface="League Spartan"/>
            </a:endParaRPr>
          </a:p>
          <a:p>
            <a:pPr>
              <a:lnSpc>
                <a:spcPts val="3520"/>
              </a:lnSpc>
            </a:pPr>
            <a:endParaRPr lang="en-US" sz="3200" spc="-160" dirty="0">
              <a:solidFill>
                <a:srgbClr val="2E2E2E"/>
              </a:solidFill>
              <a:latin typeface="League Spartan"/>
            </a:endParaRPr>
          </a:p>
        </p:txBody>
      </p:sp>
      <p:sp>
        <p:nvSpPr>
          <p:cNvPr id="15" name="TextBox 15"/>
          <p:cNvSpPr txBox="1"/>
          <p:nvPr/>
        </p:nvSpPr>
        <p:spPr>
          <a:xfrm>
            <a:off x="531350" y="927220"/>
            <a:ext cx="6902673" cy="307520"/>
          </a:xfrm>
          <a:prstGeom prst="rect">
            <a:avLst/>
          </a:prstGeom>
        </p:spPr>
        <p:txBody>
          <a:bodyPr lIns="0" tIns="0" rIns="0" bIns="0" rtlCol="0" anchor="t">
            <a:spAutoFit/>
          </a:bodyPr>
          <a:lstStyle/>
          <a:p>
            <a:pPr algn="just">
              <a:lnSpc>
                <a:spcPts val="2622"/>
              </a:lnSpc>
            </a:pPr>
            <a:r>
              <a:rPr lang="en-US" sz="1873" dirty="0" err="1">
                <a:solidFill>
                  <a:srgbClr val="555555"/>
                </a:solidFill>
                <a:latin typeface="Raleway"/>
              </a:rPr>
              <a:t>Proceso</a:t>
            </a:r>
            <a:r>
              <a:rPr lang="en-US" sz="1873" dirty="0">
                <a:solidFill>
                  <a:srgbClr val="555555"/>
                </a:solidFill>
                <a:latin typeface="Raleway"/>
              </a:rPr>
              <a:t> del </a:t>
            </a:r>
            <a:r>
              <a:rPr lang="en-US" sz="1873" dirty="0" err="1">
                <a:solidFill>
                  <a:srgbClr val="555555"/>
                </a:solidFill>
                <a:latin typeface="Raleway"/>
              </a:rPr>
              <a:t>sistema</a:t>
            </a:r>
            <a:r>
              <a:rPr lang="en-US" sz="1873" dirty="0">
                <a:solidFill>
                  <a:srgbClr val="555555"/>
                </a:solidFill>
                <a:latin typeface="Raleway"/>
              </a:rPr>
              <a:t>.</a:t>
            </a:r>
          </a:p>
        </p:txBody>
      </p:sp>
      <p:graphicFrame>
        <p:nvGraphicFramePr>
          <p:cNvPr id="5" name="Diagram 4">
            <a:extLst>
              <a:ext uri="{FF2B5EF4-FFF2-40B4-BE49-F238E27FC236}">
                <a16:creationId xmlns:a16="http://schemas.microsoft.com/office/drawing/2014/main" id="{3D814EDE-5519-3E0F-E276-67C4FAD933D4}"/>
              </a:ext>
            </a:extLst>
          </p:cNvPr>
          <p:cNvGraphicFramePr/>
          <p:nvPr>
            <p:extLst>
              <p:ext uri="{D42A27DB-BD31-4B8C-83A1-F6EECF244321}">
                <p14:modId xmlns:p14="http://schemas.microsoft.com/office/powerpoint/2010/main" val="954957851"/>
              </p:ext>
            </p:extLst>
          </p:nvPr>
        </p:nvGraphicFramePr>
        <p:xfrm>
          <a:off x="200291" y="1394984"/>
          <a:ext cx="11642901" cy="21450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3" name="Rectangle 1">
            <a:extLst>
              <a:ext uri="{FF2B5EF4-FFF2-40B4-BE49-F238E27FC236}">
                <a16:creationId xmlns:a16="http://schemas.microsoft.com/office/drawing/2014/main" id="{1FDCC728-8A1C-05B2-138B-B0F9C0EE15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27" name="Picture 26" descr="A screenshot of a phone&#10;&#10;Description automatically generated">
            <a:extLst>
              <a:ext uri="{FF2B5EF4-FFF2-40B4-BE49-F238E27FC236}">
                <a16:creationId xmlns:a16="http://schemas.microsoft.com/office/drawing/2014/main" id="{C3149021-E613-92DA-93AB-BD91BF09E5E6}"/>
              </a:ext>
            </a:extLst>
          </p:cNvPr>
          <p:cNvPicPr>
            <a:picLocks noChangeAspect="1"/>
          </p:cNvPicPr>
          <p:nvPr/>
        </p:nvPicPr>
        <p:blipFill>
          <a:blip r:embed="rId10"/>
          <a:stretch>
            <a:fillRect/>
          </a:stretch>
        </p:blipFill>
        <p:spPr>
          <a:xfrm>
            <a:off x="1301482" y="3506617"/>
            <a:ext cx="1336621" cy="2743201"/>
          </a:xfrm>
          <a:prstGeom prst="rect">
            <a:avLst/>
          </a:prstGeom>
        </p:spPr>
      </p:pic>
      <p:sp>
        <p:nvSpPr>
          <p:cNvPr id="24" name="Rectangle 2">
            <a:extLst>
              <a:ext uri="{FF2B5EF4-FFF2-40B4-BE49-F238E27FC236}">
                <a16:creationId xmlns:a16="http://schemas.microsoft.com/office/drawing/2014/main" id="{96445977-05A7-536B-EE2F-FEB38A26A0C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10" name="Picture 10"/>
          <p:cNvPicPr>
            <a:picLocks noChangeAspect="1"/>
          </p:cNvPicPr>
          <p:nvPr/>
        </p:nvPicPr>
        <p:blipFill>
          <a:blip r:embed="rId11"/>
          <a:srcRect/>
          <a:stretch>
            <a:fillRect/>
          </a:stretch>
        </p:blipFill>
        <p:spPr>
          <a:xfrm>
            <a:off x="365740" y="3700282"/>
            <a:ext cx="1090159" cy="3159879"/>
          </a:xfrm>
          <a:prstGeom prst="rect">
            <a:avLst/>
          </a:prstGeom>
        </p:spPr>
      </p:pic>
      <p:pic>
        <p:nvPicPr>
          <p:cNvPr id="31" name="Picture 30" descr="A person holding a magnifying glass&#10;&#10;Description automatically generated">
            <a:extLst>
              <a:ext uri="{FF2B5EF4-FFF2-40B4-BE49-F238E27FC236}">
                <a16:creationId xmlns:a16="http://schemas.microsoft.com/office/drawing/2014/main" id="{CEE2DE40-FA3B-9924-76E8-4F9B793FF705}"/>
              </a:ext>
            </a:extLst>
          </p:cNvPr>
          <p:cNvPicPr>
            <a:picLocks noChangeAspect="1"/>
          </p:cNvPicPr>
          <p:nvPr/>
        </p:nvPicPr>
        <p:blipFill>
          <a:blip r:embed="rId12"/>
          <a:stretch>
            <a:fillRect/>
          </a:stretch>
        </p:blipFill>
        <p:spPr>
          <a:xfrm>
            <a:off x="3285127" y="4046073"/>
            <a:ext cx="2354397" cy="2354397"/>
          </a:xfrm>
          <a:prstGeom prst="snip1Rect">
            <a:avLst>
              <a:gd name="adj" fmla="val 50000"/>
            </a:avLst>
          </a:prstGeom>
        </p:spPr>
      </p:pic>
      <p:pic>
        <p:nvPicPr>
          <p:cNvPr id="29" name="Picture 28" descr="A screenshot of a computer&#10;&#10;Description automatically generated">
            <a:extLst>
              <a:ext uri="{FF2B5EF4-FFF2-40B4-BE49-F238E27FC236}">
                <a16:creationId xmlns:a16="http://schemas.microsoft.com/office/drawing/2014/main" id="{E296E133-A7D6-FAA5-7C7B-45DB816D3CF1}"/>
              </a:ext>
            </a:extLst>
          </p:cNvPr>
          <p:cNvPicPr>
            <a:picLocks noChangeAspect="1"/>
          </p:cNvPicPr>
          <p:nvPr/>
        </p:nvPicPr>
        <p:blipFill>
          <a:blip r:embed="rId13"/>
          <a:srcRect l="56638" t="36396" r="34349" b="47652"/>
          <a:stretch/>
        </p:blipFill>
        <p:spPr>
          <a:xfrm>
            <a:off x="4516335" y="3294457"/>
            <a:ext cx="1690362" cy="1539622"/>
          </a:xfrm>
          <a:prstGeom prst="rect">
            <a:avLst/>
          </a:prstGeom>
        </p:spPr>
      </p:pic>
      <p:pic>
        <p:nvPicPr>
          <p:cNvPr id="35" name="Picture 34" descr="A paper with a speedometer&#10;&#10;Description automatically generated">
            <a:extLst>
              <a:ext uri="{FF2B5EF4-FFF2-40B4-BE49-F238E27FC236}">
                <a16:creationId xmlns:a16="http://schemas.microsoft.com/office/drawing/2014/main" id="{8D144654-EE9C-7A21-1F57-88B775836B11}"/>
              </a:ext>
            </a:extLst>
          </p:cNvPr>
          <p:cNvPicPr>
            <a:picLocks noChangeAspect="1"/>
          </p:cNvPicPr>
          <p:nvPr/>
        </p:nvPicPr>
        <p:blipFill>
          <a:blip r:embed="rId14"/>
          <a:stretch>
            <a:fillRect/>
          </a:stretch>
        </p:blipFill>
        <p:spPr>
          <a:xfrm>
            <a:off x="9614654" y="3940599"/>
            <a:ext cx="2063803" cy="2063803"/>
          </a:xfrm>
          <a:prstGeom prst="rect">
            <a:avLst/>
          </a:prstGeom>
        </p:spPr>
      </p:pic>
      <p:pic>
        <p:nvPicPr>
          <p:cNvPr id="37" name="Picture 36" descr="A purple object with two pink handles&#10;&#10;Description automatically generated">
            <a:extLst>
              <a:ext uri="{FF2B5EF4-FFF2-40B4-BE49-F238E27FC236}">
                <a16:creationId xmlns:a16="http://schemas.microsoft.com/office/drawing/2014/main" id="{DFB3DEC4-91C0-7567-A4FE-E51E886C9E25}"/>
              </a:ext>
            </a:extLst>
          </p:cNvPr>
          <p:cNvPicPr>
            <a:picLocks noChangeAspect="1"/>
          </p:cNvPicPr>
          <p:nvPr/>
        </p:nvPicPr>
        <p:blipFill>
          <a:blip r:embed="rId15"/>
          <a:stretch>
            <a:fillRect/>
          </a:stretch>
        </p:blipFill>
        <p:spPr>
          <a:xfrm>
            <a:off x="7143925" y="3217899"/>
            <a:ext cx="1437442" cy="2138027"/>
          </a:xfrm>
          <a:prstGeom prst="rect">
            <a:avLst/>
          </a:prstGeom>
        </p:spPr>
      </p:pic>
      <p:pic>
        <p:nvPicPr>
          <p:cNvPr id="41" name="Picture 40" descr="A blue and white caliper with a black background&#10;&#10;Description automatically generated">
            <a:extLst>
              <a:ext uri="{FF2B5EF4-FFF2-40B4-BE49-F238E27FC236}">
                <a16:creationId xmlns:a16="http://schemas.microsoft.com/office/drawing/2014/main" id="{109C3C17-C8E9-E5BA-60A5-A5FECD262DA4}"/>
              </a:ext>
            </a:extLst>
          </p:cNvPr>
          <p:cNvPicPr>
            <a:picLocks noChangeAspect="1"/>
          </p:cNvPicPr>
          <p:nvPr/>
        </p:nvPicPr>
        <p:blipFill>
          <a:blip r:embed="rId16">
            <a:duotone>
              <a:prstClr val="black"/>
              <a:schemeClr val="accent6">
                <a:tint val="45000"/>
                <a:satMod val="400000"/>
              </a:schemeClr>
            </a:duotone>
            <a:extLst>
              <a:ext uri="{BEBA8EAE-BF5A-486C-A8C5-ECC9F3942E4B}">
                <a14:imgProps xmlns:a14="http://schemas.microsoft.com/office/drawing/2010/main">
                  <a14:imgLayer r:embed="rId17">
                    <a14:imgEffect>
                      <a14:sharpenSoften amount="50000"/>
                    </a14:imgEffect>
                  </a14:imgLayer>
                </a14:imgProps>
              </a:ext>
            </a:extLst>
          </a:blip>
          <a:stretch>
            <a:fillRect/>
          </a:stretch>
        </p:blipFill>
        <p:spPr>
          <a:xfrm rot="18185116">
            <a:off x="6231642" y="4406079"/>
            <a:ext cx="1757607" cy="1823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7045" y="0"/>
            <a:ext cx="12192000" cy="6858000"/>
          </a:xfrm>
          <a:prstGeom prst="rect">
            <a:avLst/>
          </a:prstGeom>
        </p:spPr>
      </p:pic>
      <p:sp>
        <p:nvSpPr>
          <p:cNvPr id="3" name="AutoShape 3"/>
          <p:cNvSpPr/>
          <p:nvPr/>
        </p:nvSpPr>
        <p:spPr>
          <a:xfrm>
            <a:off x="200291" y="1438438"/>
            <a:ext cx="11665021" cy="0"/>
          </a:xfrm>
          <a:prstGeom prst="line">
            <a:avLst/>
          </a:prstGeom>
          <a:ln w="38100" cap="flat">
            <a:solidFill>
              <a:srgbClr val="000000"/>
            </a:solidFill>
            <a:prstDash val="solid"/>
            <a:headEnd type="none" w="sm" len="sm"/>
            <a:tailEnd type="none" w="sm" len="sm"/>
          </a:ln>
        </p:spPr>
        <p:txBody>
          <a:bodyPr/>
          <a:lstStyle/>
          <a:p>
            <a:endParaRPr lang="es-MX"/>
          </a:p>
        </p:txBody>
      </p:sp>
      <p:pic>
        <p:nvPicPr>
          <p:cNvPr id="4" name="Picture 4"/>
          <p:cNvPicPr>
            <a:picLocks noChangeAspect="1"/>
          </p:cNvPicPr>
          <p:nvPr/>
        </p:nvPicPr>
        <p:blipFill>
          <a:blip r:embed="rId3"/>
          <a:srcRect/>
          <a:stretch>
            <a:fillRect/>
          </a:stretch>
        </p:blipFill>
        <p:spPr>
          <a:xfrm>
            <a:off x="10389929" y="296971"/>
            <a:ext cx="1453263" cy="894315"/>
          </a:xfrm>
          <a:prstGeom prst="rect">
            <a:avLst/>
          </a:prstGeom>
        </p:spPr>
      </p:pic>
      <p:sp>
        <p:nvSpPr>
          <p:cNvPr id="29" name="TextBox 29"/>
          <p:cNvSpPr txBox="1"/>
          <p:nvPr/>
        </p:nvSpPr>
        <p:spPr>
          <a:xfrm>
            <a:off x="531350" y="473893"/>
            <a:ext cx="7905973" cy="897682"/>
          </a:xfrm>
          <a:prstGeom prst="rect">
            <a:avLst/>
          </a:prstGeom>
        </p:spPr>
        <p:txBody>
          <a:bodyPr lIns="0" tIns="0" rIns="0" bIns="0" rtlCol="0" anchor="t">
            <a:spAutoFit/>
          </a:bodyPr>
          <a:lstStyle/>
          <a:p>
            <a:pPr>
              <a:lnSpc>
                <a:spcPts val="3520"/>
              </a:lnSpc>
            </a:pPr>
            <a:r>
              <a:rPr lang="en-US" sz="3200" spc="-160" dirty="0">
                <a:solidFill>
                  <a:srgbClr val="2E2E2E"/>
                </a:solidFill>
                <a:latin typeface="League Spartan"/>
              </a:rPr>
              <a:t>KPI’s</a:t>
            </a:r>
          </a:p>
          <a:p>
            <a:pPr>
              <a:lnSpc>
                <a:spcPts val="3520"/>
              </a:lnSpc>
            </a:pPr>
            <a:endParaRPr lang="en-US" sz="3200" spc="-160" dirty="0">
              <a:solidFill>
                <a:srgbClr val="2E2E2E"/>
              </a:solidFill>
              <a:latin typeface="League Spartan"/>
            </a:endParaRPr>
          </a:p>
        </p:txBody>
      </p:sp>
      <p:sp>
        <p:nvSpPr>
          <p:cNvPr id="30" name="TextBox 30"/>
          <p:cNvSpPr txBox="1"/>
          <p:nvPr/>
        </p:nvSpPr>
        <p:spPr>
          <a:xfrm>
            <a:off x="531350" y="927220"/>
            <a:ext cx="6902673" cy="307520"/>
          </a:xfrm>
          <a:prstGeom prst="rect">
            <a:avLst/>
          </a:prstGeom>
        </p:spPr>
        <p:txBody>
          <a:bodyPr lIns="0" tIns="0" rIns="0" bIns="0" rtlCol="0" anchor="t">
            <a:spAutoFit/>
          </a:bodyPr>
          <a:lstStyle/>
          <a:p>
            <a:pPr algn="just">
              <a:lnSpc>
                <a:spcPts val="2622"/>
              </a:lnSpc>
            </a:pPr>
            <a:r>
              <a:rPr lang="en-US" sz="1873" dirty="0" err="1">
                <a:solidFill>
                  <a:srgbClr val="555555"/>
                </a:solidFill>
                <a:latin typeface="Raleway"/>
              </a:rPr>
              <a:t>MetroTickets</a:t>
            </a:r>
            <a:endParaRPr lang="en-US" sz="1873" dirty="0">
              <a:solidFill>
                <a:srgbClr val="555555"/>
              </a:solidFill>
              <a:latin typeface="Raleway"/>
            </a:endParaRPr>
          </a:p>
        </p:txBody>
      </p:sp>
      <p:sp>
        <p:nvSpPr>
          <p:cNvPr id="40" name="TextBox 33">
            <a:extLst>
              <a:ext uri="{FF2B5EF4-FFF2-40B4-BE49-F238E27FC236}">
                <a16:creationId xmlns:a16="http://schemas.microsoft.com/office/drawing/2014/main" id="{EBA4DE88-3CA1-E0EF-4048-518BD7F9864A}"/>
              </a:ext>
            </a:extLst>
          </p:cNvPr>
          <p:cNvSpPr txBox="1"/>
          <p:nvPr/>
        </p:nvSpPr>
        <p:spPr>
          <a:xfrm>
            <a:off x="5464775" y="4459747"/>
            <a:ext cx="4708547" cy="344838"/>
          </a:xfrm>
          <a:prstGeom prst="rect">
            <a:avLst/>
          </a:prstGeom>
        </p:spPr>
        <p:txBody>
          <a:bodyPr lIns="0" tIns="0" rIns="0" bIns="0" rtlCol="0" anchor="t">
            <a:spAutoFit/>
          </a:bodyPr>
          <a:lstStyle/>
          <a:p>
            <a:pPr>
              <a:lnSpc>
                <a:spcPts val="2613"/>
              </a:lnSpc>
            </a:pPr>
            <a:r>
              <a:rPr lang="en-US" sz="2800" dirty="0">
                <a:solidFill>
                  <a:srgbClr val="0466C8"/>
                </a:solidFill>
                <a:latin typeface="+mj-lt"/>
              </a:rPr>
              <a:t>.</a:t>
            </a:r>
          </a:p>
        </p:txBody>
      </p:sp>
      <p:graphicFrame>
        <p:nvGraphicFramePr>
          <p:cNvPr id="41" name="Diagram 40">
            <a:extLst>
              <a:ext uri="{FF2B5EF4-FFF2-40B4-BE49-F238E27FC236}">
                <a16:creationId xmlns:a16="http://schemas.microsoft.com/office/drawing/2014/main" id="{A94ACA07-32C3-F9C6-3F95-EA326F321E6D}"/>
              </a:ext>
            </a:extLst>
          </p:cNvPr>
          <p:cNvGraphicFramePr/>
          <p:nvPr>
            <p:extLst>
              <p:ext uri="{D42A27DB-BD31-4B8C-83A1-F6EECF244321}">
                <p14:modId xmlns:p14="http://schemas.microsoft.com/office/powerpoint/2010/main" val="253522756"/>
              </p:ext>
            </p:extLst>
          </p:nvPr>
        </p:nvGraphicFramePr>
        <p:xfrm>
          <a:off x="5125025" y="1918829"/>
          <a:ext cx="6684451" cy="43183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4" name="Group 43">
            <a:extLst>
              <a:ext uri="{FF2B5EF4-FFF2-40B4-BE49-F238E27FC236}">
                <a16:creationId xmlns:a16="http://schemas.microsoft.com/office/drawing/2014/main" id="{D41B3592-354F-009C-3F8F-7ECF245D76E7}"/>
              </a:ext>
            </a:extLst>
          </p:cNvPr>
          <p:cNvGrpSpPr/>
          <p:nvPr/>
        </p:nvGrpSpPr>
        <p:grpSpPr>
          <a:xfrm>
            <a:off x="422839" y="1918829"/>
            <a:ext cx="4356232" cy="3103540"/>
            <a:chOff x="1076602" y="1796764"/>
            <a:chExt cx="4356232" cy="3103540"/>
          </a:xfrm>
        </p:grpSpPr>
        <p:grpSp>
          <p:nvGrpSpPr>
            <p:cNvPr id="14" name="Group 14"/>
            <p:cNvGrpSpPr>
              <a:grpSpLocks noChangeAspect="1"/>
            </p:cNvGrpSpPr>
            <p:nvPr/>
          </p:nvGrpSpPr>
          <p:grpSpPr>
            <a:xfrm>
              <a:off x="1076602" y="1796764"/>
              <a:ext cx="4356232" cy="3103540"/>
              <a:chOff x="0" y="0"/>
              <a:chExt cx="7467600" cy="6002020"/>
            </a:xfrm>
          </p:grpSpPr>
          <p:sp>
            <p:nvSpPr>
              <p:cNvPr id="15" name="Freeform 15"/>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s-MX"/>
              </a:p>
            </p:txBody>
          </p:sp>
          <p:sp>
            <p:nvSpPr>
              <p:cNvPr id="16" name="Freeform 16"/>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s-MX"/>
              </a:p>
            </p:txBody>
          </p:sp>
          <p:sp>
            <p:nvSpPr>
              <p:cNvPr id="17" name="Freeform 17"/>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s-MX"/>
              </a:p>
            </p:txBody>
          </p:sp>
        </p:grpSp>
        <p:pic>
          <p:nvPicPr>
            <p:cNvPr id="43" name="Picture 42" descr="A person sitting at a machine&#10;&#10;Description automatically generated">
              <a:extLst>
                <a:ext uri="{FF2B5EF4-FFF2-40B4-BE49-F238E27FC236}">
                  <a16:creationId xmlns:a16="http://schemas.microsoft.com/office/drawing/2014/main" id="{6A747941-7173-CF1C-AA8D-0CD27CE84044}"/>
                </a:ext>
              </a:extLst>
            </p:cNvPr>
            <p:cNvPicPr>
              <a:picLocks noChangeAspect="1"/>
            </p:cNvPicPr>
            <p:nvPr/>
          </p:nvPicPr>
          <p:blipFill>
            <a:blip r:embed="rId9"/>
            <a:stretch>
              <a:fillRect/>
            </a:stretch>
          </p:blipFill>
          <p:spPr>
            <a:xfrm>
              <a:off x="1261562" y="1979005"/>
              <a:ext cx="4006942" cy="1980960"/>
            </a:xfrm>
            <a:prstGeom prst="rect">
              <a:avLst/>
            </a:prstGeom>
          </p:spPr>
        </p:pic>
      </p:grpSp>
      <p:grpSp>
        <p:nvGrpSpPr>
          <p:cNvPr id="47" name="Group 46">
            <a:extLst>
              <a:ext uri="{FF2B5EF4-FFF2-40B4-BE49-F238E27FC236}">
                <a16:creationId xmlns:a16="http://schemas.microsoft.com/office/drawing/2014/main" id="{EB8E5077-C055-15B1-5F9F-59A18A1A9627}"/>
              </a:ext>
            </a:extLst>
          </p:cNvPr>
          <p:cNvGrpSpPr/>
          <p:nvPr/>
        </p:nvGrpSpPr>
        <p:grpSpPr>
          <a:xfrm>
            <a:off x="172978" y="3220340"/>
            <a:ext cx="1568881" cy="2985664"/>
            <a:chOff x="-415380" y="3398438"/>
            <a:chExt cx="1568881" cy="2985664"/>
          </a:xfrm>
        </p:grpSpPr>
        <p:pic>
          <p:nvPicPr>
            <p:cNvPr id="46" name="Picture 45" descr="A screenshot of a phone&#10;&#10;Description automatically generated">
              <a:extLst>
                <a:ext uri="{FF2B5EF4-FFF2-40B4-BE49-F238E27FC236}">
                  <a16:creationId xmlns:a16="http://schemas.microsoft.com/office/drawing/2014/main" id="{6829F0A8-2602-BA38-3D42-A390091823AB}"/>
                </a:ext>
              </a:extLst>
            </p:cNvPr>
            <p:cNvPicPr>
              <a:picLocks noChangeAspect="1"/>
            </p:cNvPicPr>
            <p:nvPr/>
          </p:nvPicPr>
          <p:blipFill>
            <a:blip r:embed="rId10"/>
            <a:stretch>
              <a:fillRect/>
            </a:stretch>
          </p:blipFill>
          <p:spPr>
            <a:xfrm>
              <a:off x="-318919" y="3492055"/>
              <a:ext cx="1352831" cy="2809424"/>
            </a:xfrm>
            <a:prstGeom prst="rect">
              <a:avLst/>
            </a:prstGeom>
          </p:spPr>
        </p:pic>
        <p:grpSp>
          <p:nvGrpSpPr>
            <p:cNvPr id="19" name="Group 19"/>
            <p:cNvGrpSpPr>
              <a:grpSpLocks noChangeAspect="1"/>
            </p:cNvGrpSpPr>
            <p:nvPr/>
          </p:nvGrpSpPr>
          <p:grpSpPr>
            <a:xfrm>
              <a:off x="-415380" y="3398438"/>
              <a:ext cx="1568881" cy="2985664"/>
              <a:chOff x="0" y="0"/>
              <a:chExt cx="2620010" cy="5182870"/>
            </a:xfrm>
          </p:grpSpPr>
          <p:sp>
            <p:nvSpPr>
              <p:cNvPr id="20" name="Freeform 2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MX"/>
              </a:p>
            </p:txBody>
          </p:sp>
          <p:sp>
            <p:nvSpPr>
              <p:cNvPr id="22" name="Freeform 2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s-MX"/>
              </a:p>
            </p:txBody>
          </p:sp>
          <p:sp>
            <p:nvSpPr>
              <p:cNvPr id="23" name="Freeform 2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s-MX"/>
              </a:p>
            </p:txBody>
          </p:sp>
          <p:sp>
            <p:nvSpPr>
              <p:cNvPr id="24" name="Freeform 2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s-MX"/>
              </a:p>
            </p:txBody>
          </p:sp>
          <p:sp>
            <p:nvSpPr>
              <p:cNvPr id="25" name="Freeform 2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s-MX"/>
              </a:p>
            </p:txBody>
          </p:sp>
          <p:sp>
            <p:nvSpPr>
              <p:cNvPr id="26" name="Freeform 2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s-MX"/>
              </a:p>
            </p:txBody>
          </p:sp>
          <p:sp>
            <p:nvSpPr>
              <p:cNvPr id="27" name="Freeform 2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s-MX"/>
              </a:p>
            </p:txBody>
          </p:sp>
          <p:sp>
            <p:nvSpPr>
              <p:cNvPr id="28" name="Freeform 2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s-MX"/>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2192000" cy="6858000"/>
          </a:xfrm>
          <a:prstGeom prst="rect">
            <a:avLst/>
          </a:prstGeom>
        </p:spPr>
      </p:pic>
      <p:sp>
        <p:nvSpPr>
          <p:cNvPr id="3" name="AutoShape 3"/>
          <p:cNvSpPr/>
          <p:nvPr/>
        </p:nvSpPr>
        <p:spPr>
          <a:xfrm>
            <a:off x="200291" y="1438438"/>
            <a:ext cx="11665021" cy="0"/>
          </a:xfrm>
          <a:prstGeom prst="line">
            <a:avLst/>
          </a:prstGeom>
          <a:ln w="38100" cap="flat">
            <a:solidFill>
              <a:srgbClr val="000000"/>
            </a:solidFill>
            <a:prstDash val="solid"/>
            <a:headEnd type="none" w="sm" len="sm"/>
            <a:tailEnd type="none" w="sm" len="sm"/>
          </a:ln>
        </p:spPr>
        <p:txBody>
          <a:bodyPr/>
          <a:lstStyle/>
          <a:p>
            <a:endParaRPr lang="es-MX"/>
          </a:p>
        </p:txBody>
      </p:sp>
      <p:pic>
        <p:nvPicPr>
          <p:cNvPr id="4" name="Picture 4"/>
          <p:cNvPicPr>
            <a:picLocks noChangeAspect="1"/>
          </p:cNvPicPr>
          <p:nvPr/>
        </p:nvPicPr>
        <p:blipFill>
          <a:blip r:embed="rId3"/>
          <a:srcRect/>
          <a:stretch>
            <a:fillRect/>
          </a:stretch>
        </p:blipFill>
        <p:spPr>
          <a:xfrm>
            <a:off x="10389929" y="296971"/>
            <a:ext cx="1453263" cy="894315"/>
          </a:xfrm>
          <a:prstGeom prst="rect">
            <a:avLst/>
          </a:prstGeom>
        </p:spPr>
      </p:pic>
      <p:pic>
        <p:nvPicPr>
          <p:cNvPr id="5" name="Picture 5"/>
          <p:cNvPicPr>
            <a:picLocks noChangeAspect="1"/>
          </p:cNvPicPr>
          <p:nvPr/>
        </p:nvPicPr>
        <p:blipFill>
          <a:blip r:embed="rId4"/>
          <a:srcRect/>
          <a:stretch>
            <a:fillRect/>
          </a:stretch>
        </p:blipFill>
        <p:spPr>
          <a:xfrm>
            <a:off x="7709139" y="3491570"/>
            <a:ext cx="2680790" cy="2680790"/>
          </a:xfrm>
          <a:prstGeom prst="rect">
            <a:avLst/>
          </a:prstGeom>
        </p:spPr>
      </p:pic>
      <p:pic>
        <p:nvPicPr>
          <p:cNvPr id="6" name="Picture 6"/>
          <p:cNvPicPr>
            <a:picLocks noChangeAspect="1"/>
          </p:cNvPicPr>
          <p:nvPr/>
        </p:nvPicPr>
        <p:blipFill>
          <a:blip r:embed="rId5"/>
          <a:srcRect/>
          <a:stretch>
            <a:fillRect/>
          </a:stretch>
        </p:blipFill>
        <p:spPr>
          <a:xfrm>
            <a:off x="729005" y="3662144"/>
            <a:ext cx="5364084" cy="2142952"/>
          </a:xfrm>
          <a:prstGeom prst="rect">
            <a:avLst/>
          </a:prstGeom>
        </p:spPr>
      </p:pic>
      <p:sp>
        <p:nvSpPr>
          <p:cNvPr id="7" name="TextBox 7"/>
          <p:cNvSpPr txBox="1"/>
          <p:nvPr/>
        </p:nvSpPr>
        <p:spPr>
          <a:xfrm>
            <a:off x="531350" y="473893"/>
            <a:ext cx="7905973" cy="897682"/>
          </a:xfrm>
          <a:prstGeom prst="rect">
            <a:avLst/>
          </a:prstGeom>
        </p:spPr>
        <p:txBody>
          <a:bodyPr lIns="0" tIns="0" rIns="0" bIns="0" rtlCol="0" anchor="t">
            <a:spAutoFit/>
          </a:bodyPr>
          <a:lstStyle/>
          <a:p>
            <a:pPr>
              <a:lnSpc>
                <a:spcPts val="3520"/>
              </a:lnSpc>
            </a:pPr>
            <a:r>
              <a:rPr lang="en-US" sz="3200" spc="-160" dirty="0">
                <a:solidFill>
                  <a:srgbClr val="2E2E2E"/>
                </a:solidFill>
                <a:latin typeface="League Spartan"/>
              </a:rPr>
              <a:t>Sistema de </a:t>
            </a:r>
            <a:r>
              <a:rPr lang="en-US" sz="3200" spc="-160" dirty="0" err="1">
                <a:solidFill>
                  <a:srgbClr val="2E2E2E"/>
                </a:solidFill>
                <a:latin typeface="League Spartan"/>
              </a:rPr>
              <a:t>bonos</a:t>
            </a:r>
            <a:r>
              <a:rPr lang="en-US" sz="3200" spc="-160" dirty="0">
                <a:solidFill>
                  <a:srgbClr val="2E2E2E"/>
                </a:solidFill>
                <a:latin typeface="League Spartan"/>
              </a:rPr>
              <a:t> de </a:t>
            </a:r>
            <a:r>
              <a:rPr lang="en-US" sz="3200" spc="-160" dirty="0" err="1">
                <a:solidFill>
                  <a:srgbClr val="2E2E2E"/>
                </a:solidFill>
                <a:latin typeface="League Spartan"/>
              </a:rPr>
              <a:t>salida</a:t>
            </a:r>
            <a:endParaRPr lang="en-US" sz="3200" spc="-160" dirty="0">
              <a:solidFill>
                <a:srgbClr val="2E2E2E"/>
              </a:solidFill>
              <a:latin typeface="League Spartan"/>
            </a:endParaRPr>
          </a:p>
          <a:p>
            <a:pPr>
              <a:lnSpc>
                <a:spcPts val="3520"/>
              </a:lnSpc>
            </a:pPr>
            <a:endParaRPr lang="en-US" sz="3200" spc="-160" dirty="0">
              <a:solidFill>
                <a:srgbClr val="2E2E2E"/>
              </a:solidFill>
              <a:latin typeface="League Spartan"/>
            </a:endParaRPr>
          </a:p>
        </p:txBody>
      </p:sp>
      <p:sp>
        <p:nvSpPr>
          <p:cNvPr id="8" name="TextBox 8"/>
          <p:cNvSpPr txBox="1"/>
          <p:nvPr/>
        </p:nvSpPr>
        <p:spPr>
          <a:xfrm>
            <a:off x="531350" y="927220"/>
            <a:ext cx="6902673" cy="307520"/>
          </a:xfrm>
          <a:prstGeom prst="rect">
            <a:avLst/>
          </a:prstGeom>
        </p:spPr>
        <p:txBody>
          <a:bodyPr lIns="0" tIns="0" rIns="0" bIns="0" rtlCol="0" anchor="t">
            <a:spAutoFit/>
          </a:bodyPr>
          <a:lstStyle/>
          <a:p>
            <a:pPr algn="just">
              <a:lnSpc>
                <a:spcPts val="2622"/>
              </a:lnSpc>
            </a:pPr>
            <a:r>
              <a:rPr lang="en-US" sz="1873" dirty="0" err="1">
                <a:solidFill>
                  <a:srgbClr val="555555"/>
                </a:solidFill>
                <a:latin typeface="Raleway"/>
              </a:rPr>
              <a:t>Herramientas</a:t>
            </a:r>
            <a:r>
              <a:rPr lang="en-US" sz="1873" dirty="0">
                <a:solidFill>
                  <a:srgbClr val="555555"/>
                </a:solidFill>
                <a:latin typeface="Raleway"/>
              </a:rPr>
              <a:t> </a:t>
            </a:r>
            <a:r>
              <a:rPr lang="en-US" sz="1873" dirty="0" err="1">
                <a:solidFill>
                  <a:srgbClr val="555555"/>
                </a:solidFill>
                <a:latin typeface="Raleway"/>
              </a:rPr>
              <a:t>utilizadas</a:t>
            </a:r>
            <a:endParaRPr lang="en-US" sz="1873" dirty="0">
              <a:solidFill>
                <a:srgbClr val="555555"/>
              </a:solidFill>
              <a:latin typeface="Raleway"/>
            </a:endParaRPr>
          </a:p>
        </p:txBody>
      </p:sp>
      <p:sp>
        <p:nvSpPr>
          <p:cNvPr id="9" name="TextBox 9"/>
          <p:cNvSpPr txBox="1"/>
          <p:nvPr/>
        </p:nvSpPr>
        <p:spPr>
          <a:xfrm>
            <a:off x="2689408" y="2258710"/>
            <a:ext cx="1443275" cy="572464"/>
          </a:xfrm>
          <a:prstGeom prst="rect">
            <a:avLst/>
          </a:prstGeom>
        </p:spPr>
        <p:txBody>
          <a:bodyPr lIns="0" tIns="0" rIns="0" bIns="0" rtlCol="0" anchor="t">
            <a:spAutoFit/>
          </a:bodyPr>
          <a:lstStyle/>
          <a:p>
            <a:pPr algn="ctr">
              <a:lnSpc>
                <a:spcPts val="4853"/>
              </a:lnSpc>
            </a:pPr>
            <a:r>
              <a:rPr lang="en-US" sz="3466" dirty="0">
                <a:solidFill>
                  <a:srgbClr val="000000"/>
                </a:solidFill>
                <a:latin typeface="Open Sans Bold"/>
              </a:rPr>
              <a:t>CI / CD</a:t>
            </a:r>
          </a:p>
        </p:txBody>
      </p:sp>
      <p:sp>
        <p:nvSpPr>
          <p:cNvPr id="10" name="TextBox 10"/>
          <p:cNvSpPr txBox="1"/>
          <p:nvPr/>
        </p:nvSpPr>
        <p:spPr>
          <a:xfrm>
            <a:off x="8596183" y="2241433"/>
            <a:ext cx="906701" cy="572464"/>
          </a:xfrm>
          <a:prstGeom prst="rect">
            <a:avLst/>
          </a:prstGeom>
        </p:spPr>
        <p:txBody>
          <a:bodyPr lIns="0" tIns="0" rIns="0" bIns="0" rtlCol="0" anchor="t">
            <a:spAutoFit/>
          </a:bodyPr>
          <a:lstStyle/>
          <a:p>
            <a:pPr algn="ctr">
              <a:lnSpc>
                <a:spcPts val="4853"/>
              </a:lnSpc>
            </a:pPr>
            <a:r>
              <a:rPr lang="en-US" sz="3466">
                <a:solidFill>
                  <a:srgbClr val="000000"/>
                </a:solidFill>
                <a:latin typeface="Open Sans Bold"/>
              </a:rPr>
              <a:t>TDD</a:t>
            </a:r>
          </a:p>
        </p:txBody>
      </p:sp>
      <p:sp>
        <p:nvSpPr>
          <p:cNvPr id="11" name="TextBox 16">
            <a:extLst>
              <a:ext uri="{FF2B5EF4-FFF2-40B4-BE49-F238E27FC236}">
                <a16:creationId xmlns:a16="http://schemas.microsoft.com/office/drawing/2014/main" id="{EC405186-DF85-F4B3-84AB-94877A3916E5}"/>
              </a:ext>
            </a:extLst>
          </p:cNvPr>
          <p:cNvSpPr txBox="1"/>
          <p:nvPr/>
        </p:nvSpPr>
        <p:spPr>
          <a:xfrm>
            <a:off x="970795" y="2888848"/>
            <a:ext cx="4880499" cy="307520"/>
          </a:xfrm>
          <a:prstGeom prst="rect">
            <a:avLst/>
          </a:prstGeom>
        </p:spPr>
        <p:txBody>
          <a:bodyPr wrap="square" lIns="0" tIns="0" rIns="0" bIns="0" rtlCol="0" anchor="t">
            <a:spAutoFit/>
          </a:bodyPr>
          <a:lstStyle/>
          <a:p>
            <a:pPr algn="ctr">
              <a:lnSpc>
                <a:spcPts val="2622"/>
              </a:lnSpc>
            </a:pPr>
            <a:r>
              <a:rPr lang="en-US" sz="1873" dirty="0" err="1">
                <a:solidFill>
                  <a:srgbClr val="555555"/>
                </a:solidFill>
                <a:latin typeface="Raleway"/>
              </a:rPr>
              <a:t>Integración</a:t>
            </a:r>
            <a:r>
              <a:rPr lang="en-US" sz="1873" dirty="0">
                <a:solidFill>
                  <a:srgbClr val="555555"/>
                </a:solidFill>
                <a:latin typeface="Raleway"/>
              </a:rPr>
              <a:t> continua / Desarrollo continuo</a:t>
            </a:r>
          </a:p>
        </p:txBody>
      </p:sp>
      <p:sp>
        <p:nvSpPr>
          <p:cNvPr id="13" name="TextBox 16">
            <a:extLst>
              <a:ext uri="{FF2B5EF4-FFF2-40B4-BE49-F238E27FC236}">
                <a16:creationId xmlns:a16="http://schemas.microsoft.com/office/drawing/2014/main" id="{9EDF42B4-0F62-C4C0-FBE2-BCD7F31E3C82}"/>
              </a:ext>
            </a:extLst>
          </p:cNvPr>
          <p:cNvSpPr txBox="1"/>
          <p:nvPr/>
        </p:nvSpPr>
        <p:spPr>
          <a:xfrm>
            <a:off x="6609282" y="2884450"/>
            <a:ext cx="4880499" cy="307520"/>
          </a:xfrm>
          <a:prstGeom prst="rect">
            <a:avLst/>
          </a:prstGeom>
        </p:spPr>
        <p:txBody>
          <a:bodyPr wrap="square" lIns="0" tIns="0" rIns="0" bIns="0" rtlCol="0" anchor="t">
            <a:spAutoFit/>
          </a:bodyPr>
          <a:lstStyle/>
          <a:p>
            <a:pPr algn="ctr">
              <a:lnSpc>
                <a:spcPts val="2622"/>
              </a:lnSpc>
            </a:pPr>
            <a:r>
              <a:rPr lang="en-US" sz="1873" dirty="0">
                <a:solidFill>
                  <a:srgbClr val="555555"/>
                </a:solidFill>
                <a:latin typeface="Raleway"/>
              </a:rPr>
              <a:t>Desarrollo </a:t>
            </a:r>
            <a:r>
              <a:rPr lang="en-US" sz="1873" dirty="0" err="1">
                <a:solidFill>
                  <a:srgbClr val="555555"/>
                </a:solidFill>
                <a:latin typeface="Raleway"/>
              </a:rPr>
              <a:t>guiado</a:t>
            </a:r>
            <a:r>
              <a:rPr lang="en-US" sz="1873" dirty="0">
                <a:solidFill>
                  <a:srgbClr val="555555"/>
                </a:solidFill>
                <a:latin typeface="Raleway"/>
              </a:rPr>
              <a:t> </a:t>
            </a:r>
            <a:r>
              <a:rPr lang="en-US" sz="1873" dirty="0" err="1">
                <a:solidFill>
                  <a:srgbClr val="555555"/>
                </a:solidFill>
                <a:latin typeface="Raleway"/>
              </a:rPr>
              <a:t>por</a:t>
            </a:r>
            <a:r>
              <a:rPr lang="en-US" sz="1873" dirty="0">
                <a:solidFill>
                  <a:srgbClr val="555555"/>
                </a:solidFill>
                <a:latin typeface="Raleway"/>
              </a:rPr>
              <a:t> </a:t>
            </a:r>
            <a:r>
              <a:rPr lang="en-US" sz="1873" dirty="0" err="1">
                <a:solidFill>
                  <a:srgbClr val="555555"/>
                </a:solidFill>
                <a:latin typeface="Raleway"/>
              </a:rPr>
              <a:t>pruebas</a:t>
            </a:r>
            <a:r>
              <a:rPr lang="en-US" sz="1873" dirty="0">
                <a:solidFill>
                  <a:srgbClr val="555555"/>
                </a:solidFill>
                <a:latin typeface="Raleway"/>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11F5CB60-7B6F-424D-9C05-C06E2363AEA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06" y="1164550"/>
            <a:ext cx="12175896" cy="5693449"/>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7" name="Freeform 1">
            <a:extLst>
              <a:ext uri="{FF2B5EF4-FFF2-40B4-BE49-F238E27FC236}">
                <a16:creationId xmlns:a16="http://schemas.microsoft.com/office/drawing/2014/main" id="{543B4FC7-DACD-A436-83CF-106D8A0ABA48}"/>
              </a:ext>
            </a:extLst>
          </p:cNvPr>
          <p:cNvSpPr>
            <a:spLocks noChangeArrowheads="1"/>
          </p:cNvSpPr>
          <p:nvPr/>
        </p:nvSpPr>
        <p:spPr bwMode="auto">
          <a:xfrm>
            <a:off x="-662663" y="1449389"/>
            <a:ext cx="8221703" cy="4724583"/>
          </a:xfrm>
          <a:custGeom>
            <a:avLst/>
            <a:gdLst>
              <a:gd name="T0" fmla="*/ 504 w 10218"/>
              <a:gd name="T1" fmla="*/ 0 h 6027"/>
              <a:gd name="T2" fmla="*/ 393 w 10218"/>
              <a:gd name="T3" fmla="*/ 12 h 6027"/>
              <a:gd name="T4" fmla="*/ 299 w 10218"/>
              <a:gd name="T5" fmla="*/ 42 h 6027"/>
              <a:gd name="T6" fmla="*/ 210 w 10218"/>
              <a:gd name="T7" fmla="*/ 94 h 6027"/>
              <a:gd name="T8" fmla="*/ 135 w 10218"/>
              <a:gd name="T9" fmla="*/ 159 h 6027"/>
              <a:gd name="T10" fmla="*/ 70 w 10218"/>
              <a:gd name="T11" fmla="*/ 235 h 6027"/>
              <a:gd name="T12" fmla="*/ 29 w 10218"/>
              <a:gd name="T13" fmla="*/ 329 h 6027"/>
              <a:gd name="T14" fmla="*/ 6 w 10218"/>
              <a:gd name="T15" fmla="*/ 429 h 6027"/>
              <a:gd name="T16" fmla="*/ 0 w 10218"/>
              <a:gd name="T17" fmla="*/ 534 h 6027"/>
              <a:gd name="T18" fmla="*/ 258 w 10218"/>
              <a:gd name="T19" fmla="*/ 5492 h 6027"/>
              <a:gd name="T20" fmla="*/ 275 w 10218"/>
              <a:gd name="T21" fmla="*/ 5598 h 6027"/>
              <a:gd name="T22" fmla="*/ 310 w 10218"/>
              <a:gd name="T23" fmla="*/ 5698 h 6027"/>
              <a:gd name="T24" fmla="*/ 363 w 10218"/>
              <a:gd name="T25" fmla="*/ 5791 h 6027"/>
              <a:gd name="T26" fmla="*/ 434 w 10218"/>
              <a:gd name="T27" fmla="*/ 5868 h 6027"/>
              <a:gd name="T28" fmla="*/ 516 w 10218"/>
              <a:gd name="T29" fmla="*/ 5932 h 6027"/>
              <a:gd name="T30" fmla="*/ 609 w 10218"/>
              <a:gd name="T31" fmla="*/ 5985 h 6027"/>
              <a:gd name="T32" fmla="*/ 709 w 10218"/>
              <a:gd name="T33" fmla="*/ 6014 h 6027"/>
              <a:gd name="T34" fmla="*/ 814 w 10218"/>
              <a:gd name="T35" fmla="*/ 6026 h 6027"/>
              <a:gd name="T36" fmla="*/ 9712 w 10218"/>
              <a:gd name="T37" fmla="*/ 6026 h 6027"/>
              <a:gd name="T38" fmla="*/ 9818 w 10218"/>
              <a:gd name="T39" fmla="*/ 6014 h 6027"/>
              <a:gd name="T40" fmla="*/ 9918 w 10218"/>
              <a:gd name="T41" fmla="*/ 5985 h 6027"/>
              <a:gd name="T42" fmla="*/ 10006 w 10218"/>
              <a:gd name="T43" fmla="*/ 5932 h 6027"/>
              <a:gd name="T44" fmla="*/ 10082 w 10218"/>
              <a:gd name="T45" fmla="*/ 5868 h 6027"/>
              <a:gd name="T46" fmla="*/ 10141 w 10218"/>
              <a:gd name="T47" fmla="*/ 5791 h 6027"/>
              <a:gd name="T48" fmla="*/ 10188 w 10218"/>
              <a:gd name="T49" fmla="*/ 5698 h 6027"/>
              <a:gd name="T50" fmla="*/ 10211 w 10218"/>
              <a:gd name="T51" fmla="*/ 5598 h 6027"/>
              <a:gd name="T52" fmla="*/ 10217 w 10218"/>
              <a:gd name="T53" fmla="*/ 5492 h 6027"/>
              <a:gd name="T54" fmla="*/ 9959 w 10218"/>
              <a:gd name="T55" fmla="*/ 534 h 6027"/>
              <a:gd name="T56" fmla="*/ 9941 w 10218"/>
              <a:gd name="T57" fmla="*/ 429 h 6027"/>
              <a:gd name="T58" fmla="*/ 9906 w 10218"/>
              <a:gd name="T59" fmla="*/ 329 h 6027"/>
              <a:gd name="T60" fmla="*/ 9853 w 10218"/>
              <a:gd name="T61" fmla="*/ 235 h 6027"/>
              <a:gd name="T62" fmla="*/ 9783 w 10218"/>
              <a:gd name="T63" fmla="*/ 159 h 6027"/>
              <a:gd name="T64" fmla="*/ 9701 w 10218"/>
              <a:gd name="T65" fmla="*/ 94 h 6027"/>
              <a:gd name="T66" fmla="*/ 9607 w 10218"/>
              <a:gd name="T67" fmla="*/ 42 h 6027"/>
              <a:gd name="T68" fmla="*/ 9508 w 10218"/>
              <a:gd name="T69" fmla="*/ 12 h 6027"/>
              <a:gd name="T70" fmla="*/ 9396 w 10218"/>
              <a:gd name="T71" fmla="*/ 0 h 6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18" h="6027">
                <a:moveTo>
                  <a:pt x="504" y="0"/>
                </a:moveTo>
                <a:lnTo>
                  <a:pt x="504" y="0"/>
                </a:lnTo>
                <a:lnTo>
                  <a:pt x="445" y="6"/>
                </a:lnTo>
                <a:lnTo>
                  <a:pt x="393" y="12"/>
                </a:lnTo>
                <a:lnTo>
                  <a:pt x="345" y="24"/>
                </a:lnTo>
                <a:lnTo>
                  <a:pt x="299" y="42"/>
                </a:lnTo>
                <a:lnTo>
                  <a:pt x="252" y="65"/>
                </a:lnTo>
                <a:lnTo>
                  <a:pt x="210" y="94"/>
                </a:lnTo>
                <a:lnTo>
                  <a:pt x="170" y="123"/>
                </a:lnTo>
                <a:lnTo>
                  <a:pt x="135" y="159"/>
                </a:lnTo>
                <a:lnTo>
                  <a:pt x="99" y="194"/>
                </a:lnTo>
                <a:lnTo>
                  <a:pt x="70" y="235"/>
                </a:lnTo>
                <a:lnTo>
                  <a:pt x="46" y="282"/>
                </a:lnTo>
                <a:lnTo>
                  <a:pt x="29" y="329"/>
                </a:lnTo>
                <a:lnTo>
                  <a:pt x="11" y="376"/>
                </a:lnTo>
                <a:lnTo>
                  <a:pt x="6" y="429"/>
                </a:lnTo>
                <a:lnTo>
                  <a:pt x="0" y="482"/>
                </a:lnTo>
                <a:lnTo>
                  <a:pt x="0" y="534"/>
                </a:lnTo>
                <a:lnTo>
                  <a:pt x="258" y="5492"/>
                </a:lnTo>
                <a:lnTo>
                  <a:pt x="258" y="5492"/>
                </a:lnTo>
                <a:lnTo>
                  <a:pt x="264" y="5545"/>
                </a:lnTo>
                <a:lnTo>
                  <a:pt x="275" y="5598"/>
                </a:lnTo>
                <a:lnTo>
                  <a:pt x="287" y="5650"/>
                </a:lnTo>
                <a:lnTo>
                  <a:pt x="310" y="5698"/>
                </a:lnTo>
                <a:lnTo>
                  <a:pt x="334" y="5744"/>
                </a:lnTo>
                <a:lnTo>
                  <a:pt x="363" y="5791"/>
                </a:lnTo>
                <a:lnTo>
                  <a:pt x="399" y="5833"/>
                </a:lnTo>
                <a:lnTo>
                  <a:pt x="434" y="5868"/>
                </a:lnTo>
                <a:lnTo>
                  <a:pt x="474" y="5903"/>
                </a:lnTo>
                <a:lnTo>
                  <a:pt x="516" y="5932"/>
                </a:lnTo>
                <a:lnTo>
                  <a:pt x="563" y="5962"/>
                </a:lnTo>
                <a:lnTo>
                  <a:pt x="609" y="5985"/>
                </a:lnTo>
                <a:lnTo>
                  <a:pt x="656" y="6003"/>
                </a:lnTo>
                <a:lnTo>
                  <a:pt x="709" y="6014"/>
                </a:lnTo>
                <a:lnTo>
                  <a:pt x="761" y="6020"/>
                </a:lnTo>
                <a:lnTo>
                  <a:pt x="814" y="6026"/>
                </a:lnTo>
                <a:lnTo>
                  <a:pt x="9712" y="6026"/>
                </a:lnTo>
                <a:lnTo>
                  <a:pt x="9712" y="6026"/>
                </a:lnTo>
                <a:lnTo>
                  <a:pt x="9766" y="6020"/>
                </a:lnTo>
                <a:lnTo>
                  <a:pt x="9818" y="6014"/>
                </a:lnTo>
                <a:lnTo>
                  <a:pt x="9871" y="6003"/>
                </a:lnTo>
                <a:lnTo>
                  <a:pt x="9918" y="5985"/>
                </a:lnTo>
                <a:lnTo>
                  <a:pt x="9965" y="5962"/>
                </a:lnTo>
                <a:lnTo>
                  <a:pt x="10006" y="5932"/>
                </a:lnTo>
                <a:lnTo>
                  <a:pt x="10047" y="5903"/>
                </a:lnTo>
                <a:lnTo>
                  <a:pt x="10082" y="5868"/>
                </a:lnTo>
                <a:lnTo>
                  <a:pt x="10111" y="5833"/>
                </a:lnTo>
                <a:lnTo>
                  <a:pt x="10141" y="5791"/>
                </a:lnTo>
                <a:lnTo>
                  <a:pt x="10164" y="5744"/>
                </a:lnTo>
                <a:lnTo>
                  <a:pt x="10188" y="5698"/>
                </a:lnTo>
                <a:lnTo>
                  <a:pt x="10200" y="5650"/>
                </a:lnTo>
                <a:lnTo>
                  <a:pt x="10211" y="5598"/>
                </a:lnTo>
                <a:lnTo>
                  <a:pt x="10217" y="5545"/>
                </a:lnTo>
                <a:lnTo>
                  <a:pt x="10217" y="5492"/>
                </a:lnTo>
                <a:lnTo>
                  <a:pt x="9959" y="534"/>
                </a:lnTo>
                <a:lnTo>
                  <a:pt x="9959" y="534"/>
                </a:lnTo>
                <a:lnTo>
                  <a:pt x="9953" y="482"/>
                </a:lnTo>
                <a:lnTo>
                  <a:pt x="9941" y="429"/>
                </a:lnTo>
                <a:lnTo>
                  <a:pt x="9924" y="376"/>
                </a:lnTo>
                <a:lnTo>
                  <a:pt x="9906" y="329"/>
                </a:lnTo>
                <a:lnTo>
                  <a:pt x="9883" y="282"/>
                </a:lnTo>
                <a:lnTo>
                  <a:pt x="9853" y="235"/>
                </a:lnTo>
                <a:lnTo>
                  <a:pt x="9818" y="194"/>
                </a:lnTo>
                <a:lnTo>
                  <a:pt x="9783" y="159"/>
                </a:lnTo>
                <a:lnTo>
                  <a:pt x="9742" y="123"/>
                </a:lnTo>
                <a:lnTo>
                  <a:pt x="9701" y="94"/>
                </a:lnTo>
                <a:lnTo>
                  <a:pt x="9654" y="65"/>
                </a:lnTo>
                <a:lnTo>
                  <a:pt x="9607" y="42"/>
                </a:lnTo>
                <a:lnTo>
                  <a:pt x="9554" y="24"/>
                </a:lnTo>
                <a:lnTo>
                  <a:pt x="9508" y="12"/>
                </a:lnTo>
                <a:lnTo>
                  <a:pt x="9454" y="6"/>
                </a:lnTo>
                <a:lnTo>
                  <a:pt x="9396" y="0"/>
                </a:lnTo>
                <a:lnTo>
                  <a:pt x="50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D30984B-6895-D942-BE8D-F821AF981BD1}"/>
              </a:ext>
            </a:extLst>
          </p:cNvPr>
          <p:cNvSpPr/>
          <p:nvPr/>
        </p:nvSpPr>
        <p:spPr>
          <a:xfrm>
            <a:off x="592842" y="1670644"/>
            <a:ext cx="6508998" cy="76944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600"/>
              </a:spcAft>
              <a:buClr>
                <a:srgbClr val="C8C1AB"/>
              </a:buClr>
              <a:buSzTx/>
              <a:buFontTx/>
              <a:buNone/>
              <a:tabLst/>
              <a:defRPr/>
            </a:pPr>
            <a:r>
              <a:rPr kumimoji="0" lang="en-US" sz="4400" b="1" i="0" u="none" strike="noStrike" kern="1200" cap="none" spc="0" normalizeH="0" baseline="0" noProof="0" dirty="0">
                <a:ln>
                  <a:noFill/>
                </a:ln>
                <a:solidFill>
                  <a:schemeClr val="accent1"/>
                </a:solidFill>
                <a:effectLst/>
                <a:uLnTx/>
                <a:uFillTx/>
                <a:ea typeface="+mn-ea"/>
                <a:cs typeface="+mn-cs"/>
              </a:rPr>
              <a:t>We deliver what matters.</a:t>
            </a:r>
          </a:p>
        </p:txBody>
      </p:sp>
      <p:sp>
        <p:nvSpPr>
          <p:cNvPr id="8" name="Textfeld 7">
            <a:extLst>
              <a:ext uri="{FF2B5EF4-FFF2-40B4-BE49-F238E27FC236}">
                <a16:creationId xmlns:a16="http://schemas.microsoft.com/office/drawing/2014/main" id="{C1103163-9849-7A5F-590D-6042451027C6}"/>
              </a:ext>
            </a:extLst>
          </p:cNvPr>
          <p:cNvSpPr txBox="1"/>
          <p:nvPr/>
        </p:nvSpPr>
        <p:spPr bwMode="gray">
          <a:xfrm>
            <a:off x="601221" y="2492904"/>
            <a:ext cx="6431280" cy="1169551"/>
          </a:xfrm>
          <a:prstGeom prst="rect">
            <a:avLst/>
          </a:prstGeom>
          <a:noFill/>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GRAMMER aims to be the world's leading supplier of seating solutions for commercial vehicles and interior solutions for the automotive industry. Our products set the standard in ergonomics, comfort and sustainability. Customers and partners in the OEM business as well as in the aftermarket perceive us as innovation and quality leader and appreciate the great support we provide.</a:t>
            </a:r>
            <a:endParaRPr kumimoji="0" lang="de-DE" sz="1400" b="0" i="0" u="none" strike="noStrike" kern="1200" cap="none" spc="0" normalizeH="0" baseline="0" noProof="0" dirty="0">
              <a:ln>
                <a:noFill/>
              </a:ln>
              <a:solidFill>
                <a:srgbClr val="000000"/>
              </a:solidFill>
              <a:effectLst/>
              <a:uLnTx/>
              <a:uFillTx/>
              <a:latin typeface="+mj-lt"/>
              <a:ea typeface="+mn-ea"/>
              <a:cs typeface="+mn-cs"/>
            </a:endParaRPr>
          </a:p>
        </p:txBody>
      </p:sp>
      <p:grpSp>
        <p:nvGrpSpPr>
          <p:cNvPr id="18" name="Gruppieren 17">
            <a:extLst>
              <a:ext uri="{FF2B5EF4-FFF2-40B4-BE49-F238E27FC236}">
                <a16:creationId xmlns:a16="http://schemas.microsoft.com/office/drawing/2014/main" id="{E9805692-7E19-4BF4-B3ED-81BAC40F2092}"/>
              </a:ext>
            </a:extLst>
          </p:cNvPr>
          <p:cNvGrpSpPr/>
          <p:nvPr/>
        </p:nvGrpSpPr>
        <p:grpSpPr>
          <a:xfrm>
            <a:off x="695325" y="3817207"/>
            <a:ext cx="1759590" cy="1911931"/>
            <a:chOff x="695325" y="3817207"/>
            <a:chExt cx="1759590" cy="1911931"/>
          </a:xfrm>
        </p:grpSpPr>
        <p:pic>
          <p:nvPicPr>
            <p:cNvPr id="11" name="Grafik 10">
              <a:extLst>
                <a:ext uri="{FF2B5EF4-FFF2-40B4-BE49-F238E27FC236}">
                  <a16:creationId xmlns:a16="http://schemas.microsoft.com/office/drawing/2014/main" id="{9C65E981-C4BE-26C8-6193-4AE3538457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5325" y="3817207"/>
              <a:ext cx="1759590" cy="1715514"/>
            </a:xfrm>
            <a:prstGeom prst="rect">
              <a:avLst/>
            </a:prstGeom>
          </p:spPr>
        </p:pic>
        <p:grpSp>
          <p:nvGrpSpPr>
            <p:cNvPr id="14" name="Gruppieren 13">
              <a:extLst>
                <a:ext uri="{FF2B5EF4-FFF2-40B4-BE49-F238E27FC236}">
                  <a16:creationId xmlns:a16="http://schemas.microsoft.com/office/drawing/2014/main" id="{5CDFCF79-F6CD-48A6-8512-A98817FA37AF}"/>
                </a:ext>
              </a:extLst>
            </p:cNvPr>
            <p:cNvGrpSpPr/>
            <p:nvPr/>
          </p:nvGrpSpPr>
          <p:grpSpPr>
            <a:xfrm>
              <a:off x="896299" y="5403379"/>
              <a:ext cx="1357642" cy="325759"/>
              <a:chOff x="784726" y="5403379"/>
              <a:chExt cx="1357642" cy="325759"/>
            </a:xfrm>
          </p:grpSpPr>
          <p:sp>
            <p:nvSpPr>
              <p:cNvPr id="12" name="Freeform 6">
                <a:extLst>
                  <a:ext uri="{FF2B5EF4-FFF2-40B4-BE49-F238E27FC236}">
                    <a16:creationId xmlns:a16="http://schemas.microsoft.com/office/drawing/2014/main" id="{19E27BC6-D0B5-8020-B5F8-8EA135A499F5}"/>
                  </a:ext>
                </a:extLst>
              </p:cNvPr>
              <p:cNvSpPr>
                <a:spLocks noChangeArrowheads="1"/>
              </p:cNvSpPr>
              <p:nvPr/>
            </p:nvSpPr>
            <p:spPr bwMode="auto">
              <a:xfrm>
                <a:off x="784726" y="5403379"/>
                <a:ext cx="1357642" cy="325759"/>
              </a:xfrm>
              <a:custGeom>
                <a:avLst/>
                <a:gdLst>
                  <a:gd name="T0" fmla="*/ 359 w 10096"/>
                  <a:gd name="T1" fmla="*/ 0 h 1939"/>
                  <a:gd name="T2" fmla="*/ 359 w 10096"/>
                  <a:gd name="T3" fmla="*/ 0 h 1939"/>
                  <a:gd name="T4" fmla="*/ 286 w 10096"/>
                  <a:gd name="T5" fmla="*/ 6 h 1939"/>
                  <a:gd name="T6" fmla="*/ 213 w 10096"/>
                  <a:gd name="T7" fmla="*/ 33 h 1939"/>
                  <a:gd name="T8" fmla="*/ 153 w 10096"/>
                  <a:gd name="T9" fmla="*/ 66 h 1939"/>
                  <a:gd name="T10" fmla="*/ 99 w 10096"/>
                  <a:gd name="T11" fmla="*/ 113 h 1939"/>
                  <a:gd name="T12" fmla="*/ 53 w 10096"/>
                  <a:gd name="T13" fmla="*/ 166 h 1939"/>
                  <a:gd name="T14" fmla="*/ 26 w 10096"/>
                  <a:gd name="T15" fmla="*/ 232 h 1939"/>
                  <a:gd name="T16" fmla="*/ 6 w 10096"/>
                  <a:gd name="T17" fmla="*/ 300 h 1939"/>
                  <a:gd name="T18" fmla="*/ 0 w 10096"/>
                  <a:gd name="T19" fmla="*/ 380 h 1939"/>
                  <a:gd name="T20" fmla="*/ 66 w 10096"/>
                  <a:gd name="T21" fmla="*/ 1559 h 1939"/>
                  <a:gd name="T22" fmla="*/ 66 w 10096"/>
                  <a:gd name="T23" fmla="*/ 1559 h 1939"/>
                  <a:gd name="T24" fmla="*/ 73 w 10096"/>
                  <a:gd name="T25" fmla="*/ 1639 h 1939"/>
                  <a:gd name="T26" fmla="*/ 99 w 10096"/>
                  <a:gd name="T27" fmla="*/ 1706 h 1939"/>
                  <a:gd name="T28" fmla="*/ 139 w 10096"/>
                  <a:gd name="T29" fmla="*/ 1773 h 1939"/>
                  <a:gd name="T30" fmla="*/ 186 w 10096"/>
                  <a:gd name="T31" fmla="*/ 1825 h 1939"/>
                  <a:gd name="T32" fmla="*/ 246 w 10096"/>
                  <a:gd name="T33" fmla="*/ 1871 h 1939"/>
                  <a:gd name="T34" fmla="*/ 313 w 10096"/>
                  <a:gd name="T35" fmla="*/ 1911 h 1939"/>
                  <a:gd name="T36" fmla="*/ 386 w 10096"/>
                  <a:gd name="T37" fmla="*/ 1932 h 1939"/>
                  <a:gd name="T38" fmla="*/ 460 w 10096"/>
                  <a:gd name="T39" fmla="*/ 1938 h 1939"/>
                  <a:gd name="T40" fmla="*/ 9741 w 10096"/>
                  <a:gd name="T41" fmla="*/ 1938 h 1939"/>
                  <a:gd name="T42" fmla="*/ 9741 w 10096"/>
                  <a:gd name="T43" fmla="*/ 1938 h 1939"/>
                  <a:gd name="T44" fmla="*/ 9815 w 10096"/>
                  <a:gd name="T45" fmla="*/ 1932 h 1939"/>
                  <a:gd name="T46" fmla="*/ 9882 w 10096"/>
                  <a:gd name="T47" fmla="*/ 1911 h 1939"/>
                  <a:gd name="T48" fmla="*/ 9948 w 10096"/>
                  <a:gd name="T49" fmla="*/ 1871 h 1939"/>
                  <a:gd name="T50" fmla="*/ 10001 w 10096"/>
                  <a:gd name="T51" fmla="*/ 1825 h 1939"/>
                  <a:gd name="T52" fmla="*/ 10041 w 10096"/>
                  <a:gd name="T53" fmla="*/ 1773 h 1939"/>
                  <a:gd name="T54" fmla="*/ 10075 w 10096"/>
                  <a:gd name="T55" fmla="*/ 1706 h 1939"/>
                  <a:gd name="T56" fmla="*/ 10095 w 10096"/>
                  <a:gd name="T57" fmla="*/ 1639 h 1939"/>
                  <a:gd name="T58" fmla="*/ 10095 w 10096"/>
                  <a:gd name="T59" fmla="*/ 1559 h 1939"/>
                  <a:gd name="T60" fmla="*/ 10035 w 10096"/>
                  <a:gd name="T61" fmla="*/ 380 h 1939"/>
                  <a:gd name="T62" fmla="*/ 10035 w 10096"/>
                  <a:gd name="T63" fmla="*/ 380 h 1939"/>
                  <a:gd name="T64" fmla="*/ 10022 w 10096"/>
                  <a:gd name="T65" fmla="*/ 300 h 1939"/>
                  <a:gd name="T66" fmla="*/ 9995 w 10096"/>
                  <a:gd name="T67" fmla="*/ 232 h 1939"/>
                  <a:gd name="T68" fmla="*/ 9962 w 10096"/>
                  <a:gd name="T69" fmla="*/ 166 h 1939"/>
                  <a:gd name="T70" fmla="*/ 9908 w 10096"/>
                  <a:gd name="T71" fmla="*/ 113 h 1939"/>
                  <a:gd name="T72" fmla="*/ 9855 w 10096"/>
                  <a:gd name="T73" fmla="*/ 66 h 1939"/>
                  <a:gd name="T74" fmla="*/ 9788 w 10096"/>
                  <a:gd name="T75" fmla="*/ 33 h 1939"/>
                  <a:gd name="T76" fmla="*/ 9715 w 10096"/>
                  <a:gd name="T77" fmla="*/ 6 h 1939"/>
                  <a:gd name="T78" fmla="*/ 9635 w 10096"/>
                  <a:gd name="T79" fmla="*/ 0 h 1939"/>
                  <a:gd name="T80" fmla="*/ 359 w 10096"/>
                  <a:gd name="T81" fmla="*/ 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96" h="1939">
                    <a:moveTo>
                      <a:pt x="359" y="0"/>
                    </a:moveTo>
                    <a:lnTo>
                      <a:pt x="359" y="0"/>
                    </a:lnTo>
                    <a:cubicBezTo>
                      <a:pt x="334" y="2"/>
                      <a:pt x="310" y="4"/>
                      <a:pt x="286" y="6"/>
                    </a:cubicBezTo>
                    <a:cubicBezTo>
                      <a:pt x="261" y="15"/>
                      <a:pt x="237" y="24"/>
                      <a:pt x="213" y="33"/>
                    </a:cubicBezTo>
                    <a:cubicBezTo>
                      <a:pt x="193" y="44"/>
                      <a:pt x="173" y="55"/>
                      <a:pt x="153" y="66"/>
                    </a:cubicBezTo>
                    <a:cubicBezTo>
                      <a:pt x="135" y="81"/>
                      <a:pt x="117" y="97"/>
                      <a:pt x="99" y="113"/>
                    </a:cubicBezTo>
                    <a:cubicBezTo>
                      <a:pt x="83" y="130"/>
                      <a:pt x="68" y="148"/>
                      <a:pt x="53" y="166"/>
                    </a:cubicBezTo>
                    <a:cubicBezTo>
                      <a:pt x="44" y="188"/>
                      <a:pt x="35" y="210"/>
                      <a:pt x="26" y="232"/>
                    </a:cubicBezTo>
                    <a:cubicBezTo>
                      <a:pt x="19" y="254"/>
                      <a:pt x="12" y="277"/>
                      <a:pt x="6" y="300"/>
                    </a:cubicBezTo>
                    <a:cubicBezTo>
                      <a:pt x="4" y="326"/>
                      <a:pt x="2" y="353"/>
                      <a:pt x="0" y="380"/>
                    </a:cubicBezTo>
                    <a:cubicBezTo>
                      <a:pt x="22" y="773"/>
                      <a:pt x="44" y="1166"/>
                      <a:pt x="66" y="1559"/>
                    </a:cubicBezTo>
                    <a:lnTo>
                      <a:pt x="66" y="1559"/>
                    </a:lnTo>
                    <a:cubicBezTo>
                      <a:pt x="68" y="1585"/>
                      <a:pt x="70" y="1612"/>
                      <a:pt x="73" y="1639"/>
                    </a:cubicBezTo>
                    <a:cubicBezTo>
                      <a:pt x="81" y="1661"/>
                      <a:pt x="90" y="1683"/>
                      <a:pt x="99" y="1706"/>
                    </a:cubicBezTo>
                    <a:cubicBezTo>
                      <a:pt x="112" y="1728"/>
                      <a:pt x="125" y="1750"/>
                      <a:pt x="139" y="1773"/>
                    </a:cubicBezTo>
                    <a:cubicBezTo>
                      <a:pt x="154" y="1790"/>
                      <a:pt x="170" y="1808"/>
                      <a:pt x="186" y="1825"/>
                    </a:cubicBezTo>
                    <a:cubicBezTo>
                      <a:pt x="206" y="1841"/>
                      <a:pt x="226" y="1856"/>
                      <a:pt x="246" y="1871"/>
                    </a:cubicBezTo>
                    <a:cubicBezTo>
                      <a:pt x="268" y="1885"/>
                      <a:pt x="290" y="1898"/>
                      <a:pt x="313" y="1911"/>
                    </a:cubicBezTo>
                    <a:cubicBezTo>
                      <a:pt x="337" y="1918"/>
                      <a:pt x="361" y="1925"/>
                      <a:pt x="386" y="1932"/>
                    </a:cubicBezTo>
                    <a:cubicBezTo>
                      <a:pt x="410" y="1934"/>
                      <a:pt x="435" y="1936"/>
                      <a:pt x="460" y="1938"/>
                    </a:cubicBezTo>
                    <a:cubicBezTo>
                      <a:pt x="3553" y="1938"/>
                      <a:pt x="6647" y="1938"/>
                      <a:pt x="9741" y="1938"/>
                    </a:cubicBezTo>
                    <a:lnTo>
                      <a:pt x="9741" y="1938"/>
                    </a:lnTo>
                    <a:cubicBezTo>
                      <a:pt x="9766" y="1936"/>
                      <a:pt x="9790" y="1934"/>
                      <a:pt x="9815" y="1932"/>
                    </a:cubicBezTo>
                    <a:cubicBezTo>
                      <a:pt x="9837" y="1925"/>
                      <a:pt x="9860" y="1918"/>
                      <a:pt x="9882" y="1911"/>
                    </a:cubicBezTo>
                    <a:cubicBezTo>
                      <a:pt x="9904" y="1898"/>
                      <a:pt x="9926" y="1885"/>
                      <a:pt x="9948" y="1871"/>
                    </a:cubicBezTo>
                    <a:cubicBezTo>
                      <a:pt x="9966" y="1856"/>
                      <a:pt x="9983" y="1841"/>
                      <a:pt x="10001" y="1825"/>
                    </a:cubicBezTo>
                    <a:cubicBezTo>
                      <a:pt x="10014" y="1808"/>
                      <a:pt x="10028" y="1790"/>
                      <a:pt x="10041" y="1773"/>
                    </a:cubicBezTo>
                    <a:cubicBezTo>
                      <a:pt x="10052" y="1750"/>
                      <a:pt x="10064" y="1728"/>
                      <a:pt x="10075" y="1706"/>
                    </a:cubicBezTo>
                    <a:cubicBezTo>
                      <a:pt x="10082" y="1683"/>
                      <a:pt x="10088" y="1661"/>
                      <a:pt x="10095" y="1639"/>
                    </a:cubicBezTo>
                    <a:cubicBezTo>
                      <a:pt x="10095" y="1612"/>
                      <a:pt x="10095" y="1585"/>
                      <a:pt x="10095" y="1559"/>
                    </a:cubicBezTo>
                    <a:cubicBezTo>
                      <a:pt x="10075" y="1166"/>
                      <a:pt x="10055" y="773"/>
                      <a:pt x="10035" y="380"/>
                    </a:cubicBezTo>
                    <a:lnTo>
                      <a:pt x="10035" y="380"/>
                    </a:lnTo>
                    <a:cubicBezTo>
                      <a:pt x="10031" y="353"/>
                      <a:pt x="10026" y="326"/>
                      <a:pt x="10022" y="300"/>
                    </a:cubicBezTo>
                    <a:cubicBezTo>
                      <a:pt x="10013" y="277"/>
                      <a:pt x="10004" y="254"/>
                      <a:pt x="9995" y="232"/>
                    </a:cubicBezTo>
                    <a:cubicBezTo>
                      <a:pt x="9984" y="210"/>
                      <a:pt x="9973" y="188"/>
                      <a:pt x="9962" y="166"/>
                    </a:cubicBezTo>
                    <a:cubicBezTo>
                      <a:pt x="9944" y="148"/>
                      <a:pt x="9926" y="130"/>
                      <a:pt x="9908" y="113"/>
                    </a:cubicBezTo>
                    <a:cubicBezTo>
                      <a:pt x="9890" y="97"/>
                      <a:pt x="9873" y="81"/>
                      <a:pt x="9855" y="66"/>
                    </a:cubicBezTo>
                    <a:cubicBezTo>
                      <a:pt x="9833" y="55"/>
                      <a:pt x="9810" y="44"/>
                      <a:pt x="9788" y="33"/>
                    </a:cubicBezTo>
                    <a:cubicBezTo>
                      <a:pt x="9764" y="24"/>
                      <a:pt x="9739" y="15"/>
                      <a:pt x="9715" y="6"/>
                    </a:cubicBezTo>
                    <a:cubicBezTo>
                      <a:pt x="9688" y="4"/>
                      <a:pt x="9662" y="2"/>
                      <a:pt x="9635" y="0"/>
                    </a:cubicBezTo>
                    <a:cubicBezTo>
                      <a:pt x="6543" y="0"/>
                      <a:pt x="3451" y="0"/>
                      <a:pt x="359" y="0"/>
                    </a:cubicBezTo>
                  </a:path>
                </a:pathLst>
              </a:custGeom>
              <a:solidFill>
                <a:schemeClr val="accent1"/>
              </a:solidFill>
              <a:ln w="9525" cap="flat">
                <a:noFill/>
                <a:bevel/>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a:ln>
                    <a:noFill/>
                  </a:ln>
                  <a:solidFill>
                    <a:srgbClr val="000000"/>
                  </a:solidFill>
                  <a:effectLst/>
                  <a:uLnTx/>
                  <a:uFillTx/>
                  <a:latin typeface="Calibri"/>
                  <a:ea typeface="+mn-ea"/>
                  <a:cs typeface="+mn-cs"/>
                </a:endParaRPr>
              </a:p>
            </p:txBody>
          </p:sp>
          <p:sp>
            <p:nvSpPr>
              <p:cNvPr id="13" name="Textfeld 12">
                <a:extLst>
                  <a:ext uri="{FF2B5EF4-FFF2-40B4-BE49-F238E27FC236}">
                    <a16:creationId xmlns:a16="http://schemas.microsoft.com/office/drawing/2014/main" id="{16D24977-E83E-A750-20E2-65FA4A3448B0}"/>
                  </a:ext>
                </a:extLst>
              </p:cNvPr>
              <p:cNvSpPr txBox="1"/>
              <p:nvPr/>
            </p:nvSpPr>
            <p:spPr bwMode="gray">
              <a:xfrm>
                <a:off x="986782" y="5481058"/>
                <a:ext cx="953531" cy="2066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Calibri Light"/>
                    <a:ea typeface="+mn-ea"/>
                    <a:cs typeface="+mn-cs"/>
                  </a:rPr>
                  <a:t>Innovation</a:t>
                </a:r>
              </a:p>
            </p:txBody>
          </p:sp>
        </p:grpSp>
      </p:grpSp>
      <p:grpSp>
        <p:nvGrpSpPr>
          <p:cNvPr id="9" name="Gruppieren 8">
            <a:extLst>
              <a:ext uri="{FF2B5EF4-FFF2-40B4-BE49-F238E27FC236}">
                <a16:creationId xmlns:a16="http://schemas.microsoft.com/office/drawing/2014/main" id="{A1B4B1EB-6314-453F-94F6-6C77173ABA0B}"/>
              </a:ext>
            </a:extLst>
          </p:cNvPr>
          <p:cNvGrpSpPr/>
          <p:nvPr/>
        </p:nvGrpSpPr>
        <p:grpSpPr>
          <a:xfrm>
            <a:off x="2897296" y="3817207"/>
            <a:ext cx="1759590" cy="1911930"/>
            <a:chOff x="2814137" y="3817207"/>
            <a:chExt cx="1759590" cy="1911930"/>
          </a:xfrm>
        </p:grpSpPr>
        <p:pic>
          <p:nvPicPr>
            <p:cNvPr id="15" name="Grafik 14">
              <a:extLst>
                <a:ext uri="{FF2B5EF4-FFF2-40B4-BE49-F238E27FC236}">
                  <a16:creationId xmlns:a16="http://schemas.microsoft.com/office/drawing/2014/main" id="{7B22549C-8A6C-69B0-DCD5-322449AEF9B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814137" y="3817207"/>
              <a:ext cx="1759590" cy="1715514"/>
            </a:xfrm>
            <a:prstGeom prst="rect">
              <a:avLst/>
            </a:prstGeom>
          </p:spPr>
        </p:pic>
        <p:grpSp>
          <p:nvGrpSpPr>
            <p:cNvPr id="5" name="Gruppieren 4">
              <a:extLst>
                <a:ext uri="{FF2B5EF4-FFF2-40B4-BE49-F238E27FC236}">
                  <a16:creationId xmlns:a16="http://schemas.microsoft.com/office/drawing/2014/main" id="{ED6DB4BF-4364-4960-B12B-A57C75CAF9BE}"/>
                </a:ext>
              </a:extLst>
            </p:cNvPr>
            <p:cNvGrpSpPr/>
            <p:nvPr/>
          </p:nvGrpSpPr>
          <p:grpSpPr>
            <a:xfrm>
              <a:off x="3015111" y="5403379"/>
              <a:ext cx="1357642" cy="325758"/>
              <a:chOff x="2358661" y="5403379"/>
              <a:chExt cx="1357642" cy="325758"/>
            </a:xfrm>
          </p:grpSpPr>
          <p:sp>
            <p:nvSpPr>
              <p:cNvPr id="16" name="Freeform 6">
                <a:extLst>
                  <a:ext uri="{FF2B5EF4-FFF2-40B4-BE49-F238E27FC236}">
                    <a16:creationId xmlns:a16="http://schemas.microsoft.com/office/drawing/2014/main" id="{AD304493-2AF4-CCA0-62F4-F29A3C91354C}"/>
                  </a:ext>
                </a:extLst>
              </p:cNvPr>
              <p:cNvSpPr>
                <a:spLocks noChangeArrowheads="1"/>
              </p:cNvSpPr>
              <p:nvPr/>
            </p:nvSpPr>
            <p:spPr bwMode="auto">
              <a:xfrm>
                <a:off x="2358661" y="5403379"/>
                <a:ext cx="1357642" cy="325758"/>
              </a:xfrm>
              <a:custGeom>
                <a:avLst/>
                <a:gdLst>
                  <a:gd name="T0" fmla="*/ 359 w 10096"/>
                  <a:gd name="T1" fmla="*/ 0 h 1939"/>
                  <a:gd name="T2" fmla="*/ 359 w 10096"/>
                  <a:gd name="T3" fmla="*/ 0 h 1939"/>
                  <a:gd name="T4" fmla="*/ 286 w 10096"/>
                  <a:gd name="T5" fmla="*/ 6 h 1939"/>
                  <a:gd name="T6" fmla="*/ 213 w 10096"/>
                  <a:gd name="T7" fmla="*/ 33 h 1939"/>
                  <a:gd name="T8" fmla="*/ 153 w 10096"/>
                  <a:gd name="T9" fmla="*/ 66 h 1939"/>
                  <a:gd name="T10" fmla="*/ 99 w 10096"/>
                  <a:gd name="T11" fmla="*/ 113 h 1939"/>
                  <a:gd name="T12" fmla="*/ 53 w 10096"/>
                  <a:gd name="T13" fmla="*/ 166 h 1939"/>
                  <a:gd name="T14" fmla="*/ 26 w 10096"/>
                  <a:gd name="T15" fmla="*/ 232 h 1939"/>
                  <a:gd name="T16" fmla="*/ 6 w 10096"/>
                  <a:gd name="T17" fmla="*/ 300 h 1939"/>
                  <a:gd name="T18" fmla="*/ 0 w 10096"/>
                  <a:gd name="T19" fmla="*/ 380 h 1939"/>
                  <a:gd name="T20" fmla="*/ 66 w 10096"/>
                  <a:gd name="T21" fmla="*/ 1559 h 1939"/>
                  <a:gd name="T22" fmla="*/ 66 w 10096"/>
                  <a:gd name="T23" fmla="*/ 1559 h 1939"/>
                  <a:gd name="T24" fmla="*/ 73 w 10096"/>
                  <a:gd name="T25" fmla="*/ 1639 h 1939"/>
                  <a:gd name="T26" fmla="*/ 99 w 10096"/>
                  <a:gd name="T27" fmla="*/ 1706 h 1939"/>
                  <a:gd name="T28" fmla="*/ 139 w 10096"/>
                  <a:gd name="T29" fmla="*/ 1773 h 1939"/>
                  <a:gd name="T30" fmla="*/ 186 w 10096"/>
                  <a:gd name="T31" fmla="*/ 1825 h 1939"/>
                  <a:gd name="T32" fmla="*/ 246 w 10096"/>
                  <a:gd name="T33" fmla="*/ 1871 h 1939"/>
                  <a:gd name="T34" fmla="*/ 313 w 10096"/>
                  <a:gd name="T35" fmla="*/ 1911 h 1939"/>
                  <a:gd name="T36" fmla="*/ 386 w 10096"/>
                  <a:gd name="T37" fmla="*/ 1932 h 1939"/>
                  <a:gd name="T38" fmla="*/ 460 w 10096"/>
                  <a:gd name="T39" fmla="*/ 1938 h 1939"/>
                  <a:gd name="T40" fmla="*/ 9741 w 10096"/>
                  <a:gd name="T41" fmla="*/ 1938 h 1939"/>
                  <a:gd name="T42" fmla="*/ 9741 w 10096"/>
                  <a:gd name="T43" fmla="*/ 1938 h 1939"/>
                  <a:gd name="T44" fmla="*/ 9815 w 10096"/>
                  <a:gd name="T45" fmla="*/ 1932 h 1939"/>
                  <a:gd name="T46" fmla="*/ 9882 w 10096"/>
                  <a:gd name="T47" fmla="*/ 1911 h 1939"/>
                  <a:gd name="T48" fmla="*/ 9948 w 10096"/>
                  <a:gd name="T49" fmla="*/ 1871 h 1939"/>
                  <a:gd name="T50" fmla="*/ 10001 w 10096"/>
                  <a:gd name="T51" fmla="*/ 1825 h 1939"/>
                  <a:gd name="T52" fmla="*/ 10041 w 10096"/>
                  <a:gd name="T53" fmla="*/ 1773 h 1939"/>
                  <a:gd name="T54" fmla="*/ 10075 w 10096"/>
                  <a:gd name="T55" fmla="*/ 1706 h 1939"/>
                  <a:gd name="T56" fmla="*/ 10095 w 10096"/>
                  <a:gd name="T57" fmla="*/ 1639 h 1939"/>
                  <a:gd name="T58" fmla="*/ 10095 w 10096"/>
                  <a:gd name="T59" fmla="*/ 1559 h 1939"/>
                  <a:gd name="T60" fmla="*/ 10035 w 10096"/>
                  <a:gd name="T61" fmla="*/ 380 h 1939"/>
                  <a:gd name="T62" fmla="*/ 10035 w 10096"/>
                  <a:gd name="T63" fmla="*/ 380 h 1939"/>
                  <a:gd name="T64" fmla="*/ 10022 w 10096"/>
                  <a:gd name="T65" fmla="*/ 300 h 1939"/>
                  <a:gd name="T66" fmla="*/ 9995 w 10096"/>
                  <a:gd name="T67" fmla="*/ 232 h 1939"/>
                  <a:gd name="T68" fmla="*/ 9962 w 10096"/>
                  <a:gd name="T69" fmla="*/ 166 h 1939"/>
                  <a:gd name="T70" fmla="*/ 9908 w 10096"/>
                  <a:gd name="T71" fmla="*/ 113 h 1939"/>
                  <a:gd name="T72" fmla="*/ 9855 w 10096"/>
                  <a:gd name="T73" fmla="*/ 66 h 1939"/>
                  <a:gd name="T74" fmla="*/ 9788 w 10096"/>
                  <a:gd name="T75" fmla="*/ 33 h 1939"/>
                  <a:gd name="T76" fmla="*/ 9715 w 10096"/>
                  <a:gd name="T77" fmla="*/ 6 h 1939"/>
                  <a:gd name="T78" fmla="*/ 9635 w 10096"/>
                  <a:gd name="T79" fmla="*/ 0 h 1939"/>
                  <a:gd name="T80" fmla="*/ 359 w 10096"/>
                  <a:gd name="T81" fmla="*/ 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96" h="1939">
                    <a:moveTo>
                      <a:pt x="359" y="0"/>
                    </a:moveTo>
                    <a:lnTo>
                      <a:pt x="359" y="0"/>
                    </a:lnTo>
                    <a:cubicBezTo>
                      <a:pt x="334" y="2"/>
                      <a:pt x="310" y="4"/>
                      <a:pt x="286" y="6"/>
                    </a:cubicBezTo>
                    <a:cubicBezTo>
                      <a:pt x="261" y="15"/>
                      <a:pt x="237" y="24"/>
                      <a:pt x="213" y="33"/>
                    </a:cubicBezTo>
                    <a:cubicBezTo>
                      <a:pt x="193" y="44"/>
                      <a:pt x="173" y="55"/>
                      <a:pt x="153" y="66"/>
                    </a:cubicBezTo>
                    <a:cubicBezTo>
                      <a:pt x="135" y="81"/>
                      <a:pt x="117" y="97"/>
                      <a:pt x="99" y="113"/>
                    </a:cubicBezTo>
                    <a:cubicBezTo>
                      <a:pt x="83" y="130"/>
                      <a:pt x="68" y="148"/>
                      <a:pt x="53" y="166"/>
                    </a:cubicBezTo>
                    <a:cubicBezTo>
                      <a:pt x="44" y="188"/>
                      <a:pt x="35" y="210"/>
                      <a:pt x="26" y="232"/>
                    </a:cubicBezTo>
                    <a:cubicBezTo>
                      <a:pt x="19" y="254"/>
                      <a:pt x="12" y="277"/>
                      <a:pt x="6" y="300"/>
                    </a:cubicBezTo>
                    <a:cubicBezTo>
                      <a:pt x="4" y="326"/>
                      <a:pt x="2" y="353"/>
                      <a:pt x="0" y="380"/>
                    </a:cubicBezTo>
                    <a:cubicBezTo>
                      <a:pt x="22" y="773"/>
                      <a:pt x="44" y="1166"/>
                      <a:pt x="66" y="1559"/>
                    </a:cubicBezTo>
                    <a:lnTo>
                      <a:pt x="66" y="1559"/>
                    </a:lnTo>
                    <a:cubicBezTo>
                      <a:pt x="68" y="1585"/>
                      <a:pt x="70" y="1612"/>
                      <a:pt x="73" y="1639"/>
                    </a:cubicBezTo>
                    <a:cubicBezTo>
                      <a:pt x="81" y="1661"/>
                      <a:pt x="90" y="1683"/>
                      <a:pt x="99" y="1706"/>
                    </a:cubicBezTo>
                    <a:cubicBezTo>
                      <a:pt x="112" y="1728"/>
                      <a:pt x="125" y="1750"/>
                      <a:pt x="139" y="1773"/>
                    </a:cubicBezTo>
                    <a:cubicBezTo>
                      <a:pt x="154" y="1790"/>
                      <a:pt x="170" y="1808"/>
                      <a:pt x="186" y="1825"/>
                    </a:cubicBezTo>
                    <a:cubicBezTo>
                      <a:pt x="206" y="1841"/>
                      <a:pt x="226" y="1856"/>
                      <a:pt x="246" y="1871"/>
                    </a:cubicBezTo>
                    <a:cubicBezTo>
                      <a:pt x="268" y="1885"/>
                      <a:pt x="290" y="1898"/>
                      <a:pt x="313" y="1911"/>
                    </a:cubicBezTo>
                    <a:cubicBezTo>
                      <a:pt x="337" y="1918"/>
                      <a:pt x="361" y="1925"/>
                      <a:pt x="386" y="1932"/>
                    </a:cubicBezTo>
                    <a:cubicBezTo>
                      <a:pt x="410" y="1934"/>
                      <a:pt x="435" y="1936"/>
                      <a:pt x="460" y="1938"/>
                    </a:cubicBezTo>
                    <a:cubicBezTo>
                      <a:pt x="3553" y="1938"/>
                      <a:pt x="6647" y="1938"/>
                      <a:pt x="9741" y="1938"/>
                    </a:cubicBezTo>
                    <a:lnTo>
                      <a:pt x="9741" y="1938"/>
                    </a:lnTo>
                    <a:cubicBezTo>
                      <a:pt x="9766" y="1936"/>
                      <a:pt x="9790" y="1934"/>
                      <a:pt x="9815" y="1932"/>
                    </a:cubicBezTo>
                    <a:cubicBezTo>
                      <a:pt x="9837" y="1925"/>
                      <a:pt x="9860" y="1918"/>
                      <a:pt x="9882" y="1911"/>
                    </a:cubicBezTo>
                    <a:cubicBezTo>
                      <a:pt x="9904" y="1898"/>
                      <a:pt x="9926" y="1885"/>
                      <a:pt x="9948" y="1871"/>
                    </a:cubicBezTo>
                    <a:cubicBezTo>
                      <a:pt x="9966" y="1856"/>
                      <a:pt x="9983" y="1841"/>
                      <a:pt x="10001" y="1825"/>
                    </a:cubicBezTo>
                    <a:cubicBezTo>
                      <a:pt x="10014" y="1808"/>
                      <a:pt x="10028" y="1790"/>
                      <a:pt x="10041" y="1773"/>
                    </a:cubicBezTo>
                    <a:cubicBezTo>
                      <a:pt x="10052" y="1750"/>
                      <a:pt x="10064" y="1728"/>
                      <a:pt x="10075" y="1706"/>
                    </a:cubicBezTo>
                    <a:cubicBezTo>
                      <a:pt x="10082" y="1683"/>
                      <a:pt x="10088" y="1661"/>
                      <a:pt x="10095" y="1639"/>
                    </a:cubicBezTo>
                    <a:cubicBezTo>
                      <a:pt x="10095" y="1612"/>
                      <a:pt x="10095" y="1585"/>
                      <a:pt x="10095" y="1559"/>
                    </a:cubicBezTo>
                    <a:cubicBezTo>
                      <a:pt x="10075" y="1166"/>
                      <a:pt x="10055" y="773"/>
                      <a:pt x="10035" y="380"/>
                    </a:cubicBezTo>
                    <a:lnTo>
                      <a:pt x="10035" y="380"/>
                    </a:lnTo>
                    <a:cubicBezTo>
                      <a:pt x="10031" y="353"/>
                      <a:pt x="10026" y="326"/>
                      <a:pt x="10022" y="300"/>
                    </a:cubicBezTo>
                    <a:cubicBezTo>
                      <a:pt x="10013" y="277"/>
                      <a:pt x="10004" y="254"/>
                      <a:pt x="9995" y="232"/>
                    </a:cubicBezTo>
                    <a:cubicBezTo>
                      <a:pt x="9984" y="210"/>
                      <a:pt x="9973" y="188"/>
                      <a:pt x="9962" y="166"/>
                    </a:cubicBezTo>
                    <a:cubicBezTo>
                      <a:pt x="9944" y="148"/>
                      <a:pt x="9926" y="130"/>
                      <a:pt x="9908" y="113"/>
                    </a:cubicBezTo>
                    <a:cubicBezTo>
                      <a:pt x="9890" y="97"/>
                      <a:pt x="9873" y="81"/>
                      <a:pt x="9855" y="66"/>
                    </a:cubicBezTo>
                    <a:cubicBezTo>
                      <a:pt x="9833" y="55"/>
                      <a:pt x="9810" y="44"/>
                      <a:pt x="9788" y="33"/>
                    </a:cubicBezTo>
                    <a:cubicBezTo>
                      <a:pt x="9764" y="24"/>
                      <a:pt x="9739" y="15"/>
                      <a:pt x="9715" y="6"/>
                    </a:cubicBezTo>
                    <a:cubicBezTo>
                      <a:pt x="9688" y="4"/>
                      <a:pt x="9662" y="2"/>
                      <a:pt x="9635" y="0"/>
                    </a:cubicBezTo>
                    <a:cubicBezTo>
                      <a:pt x="6543" y="0"/>
                      <a:pt x="3451" y="0"/>
                      <a:pt x="359" y="0"/>
                    </a:cubicBezTo>
                  </a:path>
                </a:pathLst>
              </a:custGeom>
              <a:solidFill>
                <a:schemeClr val="accent1"/>
              </a:solidFill>
              <a:ln w="9525" cap="flat">
                <a:noFill/>
                <a:bevel/>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a:ln>
                    <a:noFill/>
                  </a:ln>
                  <a:solidFill>
                    <a:srgbClr val="000000"/>
                  </a:solidFill>
                  <a:effectLst/>
                  <a:uLnTx/>
                  <a:uFillTx/>
                  <a:latin typeface="Calibri"/>
                  <a:ea typeface="+mn-ea"/>
                  <a:cs typeface="+mn-cs"/>
                </a:endParaRPr>
              </a:p>
            </p:txBody>
          </p:sp>
          <p:sp>
            <p:nvSpPr>
              <p:cNvPr id="17" name="Textfeld 16">
                <a:extLst>
                  <a:ext uri="{FF2B5EF4-FFF2-40B4-BE49-F238E27FC236}">
                    <a16:creationId xmlns:a16="http://schemas.microsoft.com/office/drawing/2014/main" id="{485250AD-403D-EE91-37B8-159A4F261712}"/>
                  </a:ext>
                </a:extLst>
              </p:cNvPr>
              <p:cNvSpPr txBox="1"/>
              <p:nvPr/>
            </p:nvSpPr>
            <p:spPr bwMode="gray">
              <a:xfrm>
                <a:off x="2440402" y="5481057"/>
                <a:ext cx="1194161" cy="2066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Calibri Light"/>
                    <a:ea typeface="+mn-ea"/>
                    <a:cs typeface="+mn-cs"/>
                  </a:rPr>
                  <a:t>Customer Focus</a:t>
                </a:r>
              </a:p>
            </p:txBody>
          </p:sp>
        </p:grpSp>
      </p:grpSp>
      <p:grpSp>
        <p:nvGrpSpPr>
          <p:cNvPr id="4" name="Gruppieren 3">
            <a:extLst>
              <a:ext uri="{FF2B5EF4-FFF2-40B4-BE49-F238E27FC236}">
                <a16:creationId xmlns:a16="http://schemas.microsoft.com/office/drawing/2014/main" id="{65AE6CE6-09D2-4EAD-A615-53C40B7BC465}"/>
              </a:ext>
            </a:extLst>
          </p:cNvPr>
          <p:cNvGrpSpPr/>
          <p:nvPr/>
        </p:nvGrpSpPr>
        <p:grpSpPr>
          <a:xfrm>
            <a:off x="5099266" y="3817207"/>
            <a:ext cx="1759590" cy="1911930"/>
            <a:chOff x="4989108" y="3817207"/>
            <a:chExt cx="1759590" cy="1911930"/>
          </a:xfrm>
        </p:grpSpPr>
        <p:pic>
          <p:nvPicPr>
            <p:cNvPr id="19" name="Grafik 18">
              <a:extLst>
                <a:ext uri="{FF2B5EF4-FFF2-40B4-BE49-F238E27FC236}">
                  <a16:creationId xmlns:a16="http://schemas.microsoft.com/office/drawing/2014/main" id="{D5557C9D-5B22-8FFF-66CB-F6F1EB63129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89108" y="3817207"/>
              <a:ext cx="1759590" cy="1715514"/>
            </a:xfrm>
            <a:prstGeom prst="rect">
              <a:avLst/>
            </a:prstGeom>
          </p:spPr>
        </p:pic>
        <p:grpSp>
          <p:nvGrpSpPr>
            <p:cNvPr id="3" name="Gruppieren 2">
              <a:extLst>
                <a:ext uri="{FF2B5EF4-FFF2-40B4-BE49-F238E27FC236}">
                  <a16:creationId xmlns:a16="http://schemas.microsoft.com/office/drawing/2014/main" id="{43D236E5-842B-45A6-87D8-906297BCABFC}"/>
                </a:ext>
              </a:extLst>
            </p:cNvPr>
            <p:cNvGrpSpPr/>
            <p:nvPr/>
          </p:nvGrpSpPr>
          <p:grpSpPr>
            <a:xfrm>
              <a:off x="5190082" y="5403379"/>
              <a:ext cx="1357642" cy="325758"/>
              <a:chOff x="3944611" y="5403379"/>
              <a:chExt cx="1357642" cy="325758"/>
            </a:xfrm>
          </p:grpSpPr>
          <p:sp>
            <p:nvSpPr>
              <p:cNvPr id="20" name="Freeform 6">
                <a:extLst>
                  <a:ext uri="{FF2B5EF4-FFF2-40B4-BE49-F238E27FC236}">
                    <a16:creationId xmlns:a16="http://schemas.microsoft.com/office/drawing/2014/main" id="{BEDC3763-1CC5-2463-FA95-4ADBAF8CED24}"/>
                  </a:ext>
                </a:extLst>
              </p:cNvPr>
              <p:cNvSpPr>
                <a:spLocks noChangeArrowheads="1"/>
              </p:cNvSpPr>
              <p:nvPr/>
            </p:nvSpPr>
            <p:spPr bwMode="auto">
              <a:xfrm>
                <a:off x="3944611" y="5403379"/>
                <a:ext cx="1357642" cy="325758"/>
              </a:xfrm>
              <a:custGeom>
                <a:avLst/>
                <a:gdLst>
                  <a:gd name="T0" fmla="*/ 359 w 10096"/>
                  <a:gd name="T1" fmla="*/ 0 h 1939"/>
                  <a:gd name="T2" fmla="*/ 359 w 10096"/>
                  <a:gd name="T3" fmla="*/ 0 h 1939"/>
                  <a:gd name="T4" fmla="*/ 286 w 10096"/>
                  <a:gd name="T5" fmla="*/ 6 h 1939"/>
                  <a:gd name="T6" fmla="*/ 213 w 10096"/>
                  <a:gd name="T7" fmla="*/ 33 h 1939"/>
                  <a:gd name="T8" fmla="*/ 153 w 10096"/>
                  <a:gd name="T9" fmla="*/ 66 h 1939"/>
                  <a:gd name="T10" fmla="*/ 99 w 10096"/>
                  <a:gd name="T11" fmla="*/ 113 h 1939"/>
                  <a:gd name="T12" fmla="*/ 53 w 10096"/>
                  <a:gd name="T13" fmla="*/ 166 h 1939"/>
                  <a:gd name="T14" fmla="*/ 26 w 10096"/>
                  <a:gd name="T15" fmla="*/ 232 h 1939"/>
                  <a:gd name="T16" fmla="*/ 6 w 10096"/>
                  <a:gd name="T17" fmla="*/ 300 h 1939"/>
                  <a:gd name="T18" fmla="*/ 0 w 10096"/>
                  <a:gd name="T19" fmla="*/ 380 h 1939"/>
                  <a:gd name="T20" fmla="*/ 66 w 10096"/>
                  <a:gd name="T21" fmla="*/ 1559 h 1939"/>
                  <a:gd name="T22" fmla="*/ 66 w 10096"/>
                  <a:gd name="T23" fmla="*/ 1559 h 1939"/>
                  <a:gd name="T24" fmla="*/ 73 w 10096"/>
                  <a:gd name="T25" fmla="*/ 1639 h 1939"/>
                  <a:gd name="T26" fmla="*/ 99 w 10096"/>
                  <a:gd name="T27" fmla="*/ 1706 h 1939"/>
                  <a:gd name="T28" fmla="*/ 139 w 10096"/>
                  <a:gd name="T29" fmla="*/ 1773 h 1939"/>
                  <a:gd name="T30" fmla="*/ 186 w 10096"/>
                  <a:gd name="T31" fmla="*/ 1825 h 1939"/>
                  <a:gd name="T32" fmla="*/ 246 w 10096"/>
                  <a:gd name="T33" fmla="*/ 1871 h 1939"/>
                  <a:gd name="T34" fmla="*/ 313 w 10096"/>
                  <a:gd name="T35" fmla="*/ 1911 h 1939"/>
                  <a:gd name="T36" fmla="*/ 386 w 10096"/>
                  <a:gd name="T37" fmla="*/ 1932 h 1939"/>
                  <a:gd name="T38" fmla="*/ 460 w 10096"/>
                  <a:gd name="T39" fmla="*/ 1938 h 1939"/>
                  <a:gd name="T40" fmla="*/ 9741 w 10096"/>
                  <a:gd name="T41" fmla="*/ 1938 h 1939"/>
                  <a:gd name="T42" fmla="*/ 9741 w 10096"/>
                  <a:gd name="T43" fmla="*/ 1938 h 1939"/>
                  <a:gd name="T44" fmla="*/ 9815 w 10096"/>
                  <a:gd name="T45" fmla="*/ 1932 h 1939"/>
                  <a:gd name="T46" fmla="*/ 9882 w 10096"/>
                  <a:gd name="T47" fmla="*/ 1911 h 1939"/>
                  <a:gd name="T48" fmla="*/ 9948 w 10096"/>
                  <a:gd name="T49" fmla="*/ 1871 h 1939"/>
                  <a:gd name="T50" fmla="*/ 10001 w 10096"/>
                  <a:gd name="T51" fmla="*/ 1825 h 1939"/>
                  <a:gd name="T52" fmla="*/ 10041 w 10096"/>
                  <a:gd name="T53" fmla="*/ 1773 h 1939"/>
                  <a:gd name="T54" fmla="*/ 10075 w 10096"/>
                  <a:gd name="T55" fmla="*/ 1706 h 1939"/>
                  <a:gd name="T56" fmla="*/ 10095 w 10096"/>
                  <a:gd name="T57" fmla="*/ 1639 h 1939"/>
                  <a:gd name="T58" fmla="*/ 10095 w 10096"/>
                  <a:gd name="T59" fmla="*/ 1559 h 1939"/>
                  <a:gd name="T60" fmla="*/ 10035 w 10096"/>
                  <a:gd name="T61" fmla="*/ 380 h 1939"/>
                  <a:gd name="T62" fmla="*/ 10035 w 10096"/>
                  <a:gd name="T63" fmla="*/ 380 h 1939"/>
                  <a:gd name="T64" fmla="*/ 10022 w 10096"/>
                  <a:gd name="T65" fmla="*/ 300 h 1939"/>
                  <a:gd name="T66" fmla="*/ 9995 w 10096"/>
                  <a:gd name="T67" fmla="*/ 232 h 1939"/>
                  <a:gd name="T68" fmla="*/ 9962 w 10096"/>
                  <a:gd name="T69" fmla="*/ 166 h 1939"/>
                  <a:gd name="T70" fmla="*/ 9908 w 10096"/>
                  <a:gd name="T71" fmla="*/ 113 h 1939"/>
                  <a:gd name="T72" fmla="*/ 9855 w 10096"/>
                  <a:gd name="T73" fmla="*/ 66 h 1939"/>
                  <a:gd name="T74" fmla="*/ 9788 w 10096"/>
                  <a:gd name="T75" fmla="*/ 33 h 1939"/>
                  <a:gd name="T76" fmla="*/ 9715 w 10096"/>
                  <a:gd name="T77" fmla="*/ 6 h 1939"/>
                  <a:gd name="T78" fmla="*/ 9635 w 10096"/>
                  <a:gd name="T79" fmla="*/ 0 h 1939"/>
                  <a:gd name="T80" fmla="*/ 359 w 10096"/>
                  <a:gd name="T81" fmla="*/ 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96" h="1939">
                    <a:moveTo>
                      <a:pt x="359" y="0"/>
                    </a:moveTo>
                    <a:lnTo>
                      <a:pt x="359" y="0"/>
                    </a:lnTo>
                    <a:cubicBezTo>
                      <a:pt x="334" y="2"/>
                      <a:pt x="310" y="4"/>
                      <a:pt x="286" y="6"/>
                    </a:cubicBezTo>
                    <a:cubicBezTo>
                      <a:pt x="261" y="15"/>
                      <a:pt x="237" y="24"/>
                      <a:pt x="213" y="33"/>
                    </a:cubicBezTo>
                    <a:cubicBezTo>
                      <a:pt x="193" y="44"/>
                      <a:pt x="173" y="55"/>
                      <a:pt x="153" y="66"/>
                    </a:cubicBezTo>
                    <a:cubicBezTo>
                      <a:pt x="135" y="81"/>
                      <a:pt x="117" y="97"/>
                      <a:pt x="99" y="113"/>
                    </a:cubicBezTo>
                    <a:cubicBezTo>
                      <a:pt x="83" y="130"/>
                      <a:pt x="68" y="148"/>
                      <a:pt x="53" y="166"/>
                    </a:cubicBezTo>
                    <a:cubicBezTo>
                      <a:pt x="44" y="188"/>
                      <a:pt x="35" y="210"/>
                      <a:pt x="26" y="232"/>
                    </a:cubicBezTo>
                    <a:cubicBezTo>
                      <a:pt x="19" y="254"/>
                      <a:pt x="12" y="277"/>
                      <a:pt x="6" y="300"/>
                    </a:cubicBezTo>
                    <a:cubicBezTo>
                      <a:pt x="4" y="326"/>
                      <a:pt x="2" y="353"/>
                      <a:pt x="0" y="380"/>
                    </a:cubicBezTo>
                    <a:cubicBezTo>
                      <a:pt x="22" y="773"/>
                      <a:pt x="44" y="1166"/>
                      <a:pt x="66" y="1559"/>
                    </a:cubicBezTo>
                    <a:lnTo>
                      <a:pt x="66" y="1559"/>
                    </a:lnTo>
                    <a:cubicBezTo>
                      <a:pt x="68" y="1585"/>
                      <a:pt x="70" y="1612"/>
                      <a:pt x="73" y="1639"/>
                    </a:cubicBezTo>
                    <a:cubicBezTo>
                      <a:pt x="81" y="1661"/>
                      <a:pt x="90" y="1683"/>
                      <a:pt x="99" y="1706"/>
                    </a:cubicBezTo>
                    <a:cubicBezTo>
                      <a:pt x="112" y="1728"/>
                      <a:pt x="125" y="1750"/>
                      <a:pt x="139" y="1773"/>
                    </a:cubicBezTo>
                    <a:cubicBezTo>
                      <a:pt x="154" y="1790"/>
                      <a:pt x="170" y="1808"/>
                      <a:pt x="186" y="1825"/>
                    </a:cubicBezTo>
                    <a:cubicBezTo>
                      <a:pt x="206" y="1841"/>
                      <a:pt x="226" y="1856"/>
                      <a:pt x="246" y="1871"/>
                    </a:cubicBezTo>
                    <a:cubicBezTo>
                      <a:pt x="268" y="1885"/>
                      <a:pt x="290" y="1898"/>
                      <a:pt x="313" y="1911"/>
                    </a:cubicBezTo>
                    <a:cubicBezTo>
                      <a:pt x="337" y="1918"/>
                      <a:pt x="361" y="1925"/>
                      <a:pt x="386" y="1932"/>
                    </a:cubicBezTo>
                    <a:cubicBezTo>
                      <a:pt x="410" y="1934"/>
                      <a:pt x="435" y="1936"/>
                      <a:pt x="460" y="1938"/>
                    </a:cubicBezTo>
                    <a:cubicBezTo>
                      <a:pt x="3553" y="1938"/>
                      <a:pt x="6647" y="1938"/>
                      <a:pt x="9741" y="1938"/>
                    </a:cubicBezTo>
                    <a:lnTo>
                      <a:pt x="9741" y="1938"/>
                    </a:lnTo>
                    <a:cubicBezTo>
                      <a:pt x="9766" y="1936"/>
                      <a:pt x="9790" y="1934"/>
                      <a:pt x="9815" y="1932"/>
                    </a:cubicBezTo>
                    <a:cubicBezTo>
                      <a:pt x="9837" y="1925"/>
                      <a:pt x="9860" y="1918"/>
                      <a:pt x="9882" y="1911"/>
                    </a:cubicBezTo>
                    <a:cubicBezTo>
                      <a:pt x="9904" y="1898"/>
                      <a:pt x="9926" y="1885"/>
                      <a:pt x="9948" y="1871"/>
                    </a:cubicBezTo>
                    <a:cubicBezTo>
                      <a:pt x="9966" y="1856"/>
                      <a:pt x="9983" y="1841"/>
                      <a:pt x="10001" y="1825"/>
                    </a:cubicBezTo>
                    <a:cubicBezTo>
                      <a:pt x="10014" y="1808"/>
                      <a:pt x="10028" y="1790"/>
                      <a:pt x="10041" y="1773"/>
                    </a:cubicBezTo>
                    <a:cubicBezTo>
                      <a:pt x="10052" y="1750"/>
                      <a:pt x="10064" y="1728"/>
                      <a:pt x="10075" y="1706"/>
                    </a:cubicBezTo>
                    <a:cubicBezTo>
                      <a:pt x="10082" y="1683"/>
                      <a:pt x="10088" y="1661"/>
                      <a:pt x="10095" y="1639"/>
                    </a:cubicBezTo>
                    <a:cubicBezTo>
                      <a:pt x="10095" y="1612"/>
                      <a:pt x="10095" y="1585"/>
                      <a:pt x="10095" y="1559"/>
                    </a:cubicBezTo>
                    <a:cubicBezTo>
                      <a:pt x="10075" y="1166"/>
                      <a:pt x="10055" y="773"/>
                      <a:pt x="10035" y="380"/>
                    </a:cubicBezTo>
                    <a:lnTo>
                      <a:pt x="10035" y="380"/>
                    </a:lnTo>
                    <a:cubicBezTo>
                      <a:pt x="10031" y="353"/>
                      <a:pt x="10026" y="326"/>
                      <a:pt x="10022" y="300"/>
                    </a:cubicBezTo>
                    <a:cubicBezTo>
                      <a:pt x="10013" y="277"/>
                      <a:pt x="10004" y="254"/>
                      <a:pt x="9995" y="232"/>
                    </a:cubicBezTo>
                    <a:cubicBezTo>
                      <a:pt x="9984" y="210"/>
                      <a:pt x="9973" y="188"/>
                      <a:pt x="9962" y="166"/>
                    </a:cubicBezTo>
                    <a:cubicBezTo>
                      <a:pt x="9944" y="148"/>
                      <a:pt x="9926" y="130"/>
                      <a:pt x="9908" y="113"/>
                    </a:cubicBezTo>
                    <a:cubicBezTo>
                      <a:pt x="9890" y="97"/>
                      <a:pt x="9873" y="81"/>
                      <a:pt x="9855" y="66"/>
                    </a:cubicBezTo>
                    <a:cubicBezTo>
                      <a:pt x="9833" y="55"/>
                      <a:pt x="9810" y="44"/>
                      <a:pt x="9788" y="33"/>
                    </a:cubicBezTo>
                    <a:cubicBezTo>
                      <a:pt x="9764" y="24"/>
                      <a:pt x="9739" y="15"/>
                      <a:pt x="9715" y="6"/>
                    </a:cubicBezTo>
                    <a:cubicBezTo>
                      <a:pt x="9688" y="4"/>
                      <a:pt x="9662" y="2"/>
                      <a:pt x="9635" y="0"/>
                    </a:cubicBezTo>
                    <a:cubicBezTo>
                      <a:pt x="6543" y="0"/>
                      <a:pt x="3451" y="0"/>
                      <a:pt x="359" y="0"/>
                    </a:cubicBezTo>
                  </a:path>
                </a:pathLst>
              </a:custGeom>
              <a:solidFill>
                <a:schemeClr val="accent1"/>
              </a:solidFill>
              <a:ln w="9525" cap="flat">
                <a:noFill/>
                <a:bevel/>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a:ln>
                    <a:noFill/>
                  </a:ln>
                  <a:solidFill>
                    <a:srgbClr val="000000"/>
                  </a:solidFill>
                  <a:effectLst/>
                  <a:uLnTx/>
                  <a:uFillTx/>
                  <a:latin typeface="Calibri"/>
                  <a:ea typeface="+mn-ea"/>
                  <a:cs typeface="+mn-cs"/>
                </a:endParaRPr>
              </a:p>
            </p:txBody>
          </p:sp>
          <p:sp>
            <p:nvSpPr>
              <p:cNvPr id="22" name="Textfeld 21">
                <a:extLst>
                  <a:ext uri="{FF2B5EF4-FFF2-40B4-BE49-F238E27FC236}">
                    <a16:creationId xmlns:a16="http://schemas.microsoft.com/office/drawing/2014/main" id="{05D2B05A-438C-D4C0-6B83-72F847897F56}"/>
                  </a:ext>
                </a:extLst>
              </p:cNvPr>
              <p:cNvSpPr txBox="1"/>
              <p:nvPr/>
            </p:nvSpPr>
            <p:spPr bwMode="gray">
              <a:xfrm>
                <a:off x="4146667" y="5481057"/>
                <a:ext cx="953531" cy="2066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FFFFFF"/>
                    </a:solidFill>
                    <a:effectLst/>
                    <a:uLnTx/>
                    <a:uFillTx/>
                    <a:latin typeface="Calibri Light"/>
                    <a:ea typeface="+mn-ea"/>
                    <a:cs typeface="+mn-cs"/>
                  </a:rPr>
                  <a:t>Sustainability</a:t>
                </a:r>
                <a:endParaRPr kumimoji="0" lang="de-DE" sz="1200" b="0" i="0" u="none" strike="noStrike" kern="1200" cap="none" spc="0" normalizeH="0" baseline="0" noProof="0" dirty="0">
                  <a:ln>
                    <a:noFill/>
                  </a:ln>
                  <a:solidFill>
                    <a:srgbClr val="FFFFFF"/>
                  </a:solidFill>
                  <a:effectLst/>
                  <a:uLnTx/>
                  <a:uFillTx/>
                  <a:latin typeface="Calibri Light"/>
                  <a:ea typeface="+mn-ea"/>
                  <a:cs typeface="+mn-cs"/>
                </a:endParaRPr>
              </a:p>
            </p:txBody>
          </p:sp>
        </p:grpSp>
      </p:grpSp>
      <p:sp>
        <p:nvSpPr>
          <p:cNvPr id="27" name="Titel 1">
            <a:extLst>
              <a:ext uri="{FF2B5EF4-FFF2-40B4-BE49-F238E27FC236}">
                <a16:creationId xmlns:a16="http://schemas.microsoft.com/office/drawing/2014/main" id="{77314BFD-6BA3-C84F-00FC-10FBE5BE79F0}"/>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dirty="0"/>
              <a:t>Our Mission</a:t>
            </a:r>
            <a:endParaRPr lang="de-DE" dirty="0"/>
          </a:p>
        </p:txBody>
      </p:sp>
      <p:sp>
        <p:nvSpPr>
          <p:cNvPr id="28" name="Untertitel 5">
            <a:extLst>
              <a:ext uri="{FF2B5EF4-FFF2-40B4-BE49-F238E27FC236}">
                <a16:creationId xmlns:a16="http://schemas.microsoft.com/office/drawing/2014/main" id="{A77D4B5D-98BD-C5A6-3EE0-127E4DBA5CD6}"/>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a:t>Corporate </a:t>
            </a:r>
            <a:r>
              <a:rPr lang="de-DE" sz="2000" dirty="0" err="1"/>
              <a:t>Presentation</a:t>
            </a:r>
            <a:endParaRPr lang="de-DE" sz="2000" dirty="0"/>
          </a:p>
        </p:txBody>
      </p:sp>
    </p:spTree>
    <p:extLst>
      <p:ext uri="{BB962C8B-B14F-4D97-AF65-F5344CB8AC3E}">
        <p14:creationId xmlns:p14="http://schemas.microsoft.com/office/powerpoint/2010/main" val="377125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ammer">
  <a:themeElements>
    <a:clrScheme name="Grammer">
      <a:dk1>
        <a:srgbClr val="000000"/>
      </a:dk1>
      <a:lt1>
        <a:srgbClr val="FFFFFF"/>
      </a:lt1>
      <a:dk2>
        <a:srgbClr val="203078"/>
      </a:dk2>
      <a:lt2>
        <a:srgbClr val="9BB3D7"/>
      </a:lt2>
      <a:accent1>
        <a:srgbClr val="005195"/>
      </a:accent1>
      <a:accent2>
        <a:srgbClr val="C8C1AB"/>
      </a:accent2>
      <a:accent3>
        <a:srgbClr val="69A032"/>
      </a:accent3>
      <a:accent4>
        <a:srgbClr val="0AA0E1"/>
      </a:accent4>
      <a:accent5>
        <a:srgbClr val="199191"/>
      </a:accent5>
      <a:accent6>
        <a:srgbClr val="322873"/>
      </a:accent6>
      <a:hlink>
        <a:srgbClr val="203078"/>
      </a:hlink>
      <a:folHlink>
        <a:srgbClr val="005095"/>
      </a:folHlink>
    </a:clrScheme>
    <a:fontScheme name="Calibri / Calibri Ligh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1"/>
        </a:solidFill>
        <a:ln>
          <a:no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lgn="l">
          <a:lnSpc>
            <a:spcPct val="90000"/>
          </a:lnSpc>
          <a:defRPr dirty="0" err="1" smtClean="0">
            <a:solidFill>
              <a:schemeClr val="tx1"/>
            </a:solidFill>
          </a:defRPr>
        </a:defPPr>
      </a:lstStyle>
    </a:txDef>
  </a:objectDefaults>
  <a:extraClrSchemeLst/>
  <a:extLst>
    <a:ext uri="{05A4C25C-085E-4340-85A3-A5531E510DB2}">
      <thm15:themeFamily xmlns:thm15="http://schemas.microsoft.com/office/thememl/2012/main" name="21-0305_Grammer_Master_v02.pptx" id="{58732D20-47BD-4DFB-8F6F-BCC42DA1DC42}" vid="{93581E56-A25F-4429-ABB4-0FA09760C54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Grammer</Template>
  <TotalTime>0</TotalTime>
  <Words>4262</Words>
  <Application>Microsoft Office PowerPoint</Application>
  <PresentationFormat>Widescreen</PresentationFormat>
  <Paragraphs>709</Paragraphs>
  <Slides>38</Slides>
  <Notes>16</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Calibri</vt:lpstr>
      <vt:lpstr>Open Sans Bold</vt:lpstr>
      <vt:lpstr>Wingdings</vt:lpstr>
      <vt:lpstr>Raleway</vt:lpstr>
      <vt:lpstr>Calibri Light</vt:lpstr>
      <vt:lpstr>League Spartan</vt:lpstr>
      <vt:lpstr>Arial</vt:lpstr>
      <vt:lpstr>Symbol</vt:lpstr>
      <vt:lpstr>Grammer</vt:lpstr>
      <vt:lpstr>Desarrollo de un Sistema Web Integrado para la Gestión y Seguimiento de Pruebas Metrológicas</vt:lpstr>
      <vt:lpstr>Agenda</vt:lpstr>
      <vt:lpstr>Presentación</vt:lpstr>
      <vt:lpstr>2. Objetivo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Locations EMEA</vt:lpstr>
      <vt:lpstr>Locations APAC</vt:lpstr>
      <vt:lpstr>Locations AMERCIAS</vt:lpstr>
      <vt:lpstr>PowerPoint Presentation</vt:lpstr>
      <vt:lpstr>PowerPoint Presentation</vt:lpstr>
      <vt:lpstr>PowerPoint Presentation</vt:lpstr>
      <vt:lpstr>PowerPoint Presentation</vt:lpstr>
      <vt:lpstr>PowerPoint Presentation</vt:lpstr>
      <vt:lpstr>Our CV Footprint</vt:lpstr>
      <vt:lpstr>PowerPoint Presentation</vt:lpstr>
      <vt:lpstr>PowerPoint Presentation</vt:lpstr>
      <vt:lpstr>PowerPoint Presentation</vt:lpstr>
      <vt:lpstr>PowerPoint Presentation</vt:lpstr>
      <vt:lpstr>PowerPoint Presentation</vt:lpstr>
      <vt:lpstr>Legal Disclaimer</vt:lpstr>
      <vt:lpstr>PowerPoint Presentation</vt:lpstr>
      <vt:lpstr>PowerPoint Presentation</vt:lpstr>
      <vt:lpstr>Locations EMEA</vt:lpstr>
      <vt:lpstr>Locations APAC</vt:lpstr>
      <vt:lpstr>Locations AMERCIAS</vt:lpstr>
      <vt:lpstr>Location Components for APAC</vt:lpstr>
      <vt:lpstr>Location Components for AMERICAS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Folienmaster Titelfolie</dc:title>
  <dc:creator>Ernst Christopher</dc:creator>
  <cp:lastModifiedBy>Ex-Reyes Mariela</cp:lastModifiedBy>
  <cp:revision>317</cp:revision>
  <dcterms:created xsi:type="dcterms:W3CDTF">2021-03-26T10:15:29Z</dcterms:created>
  <dcterms:modified xsi:type="dcterms:W3CDTF">2024-10-29T16:11:50Z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d3f2230-7ebf-412d-b6ae-34ad9d4c480c_Enabled">
    <vt:lpwstr>true</vt:lpwstr>
  </property>
  <property fmtid="{D5CDD505-2E9C-101B-9397-08002B2CF9AE}" pid="3" name="MSIP_Label_3d3f2230-7ebf-412d-b6ae-34ad9d4c480c_SetDate">
    <vt:lpwstr>2023-03-06T15:25:40Z</vt:lpwstr>
  </property>
  <property fmtid="{D5CDD505-2E9C-101B-9397-08002B2CF9AE}" pid="4" name="MSIP_Label_3d3f2230-7ebf-412d-b6ae-34ad9d4c480c_Method">
    <vt:lpwstr>Standard</vt:lpwstr>
  </property>
  <property fmtid="{D5CDD505-2E9C-101B-9397-08002B2CF9AE}" pid="5" name="MSIP_Label_3d3f2230-7ebf-412d-b6ae-34ad9d4c480c_Name">
    <vt:lpwstr>Not Protected - Internal</vt:lpwstr>
  </property>
  <property fmtid="{D5CDD505-2E9C-101B-9397-08002B2CF9AE}" pid="6" name="MSIP_Label_3d3f2230-7ebf-412d-b6ae-34ad9d4c480c_SiteId">
    <vt:lpwstr>63d63981-8f40-4ab2-a0cc-299291d700fc</vt:lpwstr>
  </property>
  <property fmtid="{D5CDD505-2E9C-101B-9397-08002B2CF9AE}" pid="7" name="MSIP_Label_3d3f2230-7ebf-412d-b6ae-34ad9d4c480c_ActionId">
    <vt:lpwstr>8d0a2d01-3f2c-482b-9f63-6ddb2d05032b</vt:lpwstr>
  </property>
  <property fmtid="{D5CDD505-2E9C-101B-9397-08002B2CF9AE}" pid="8" name="MSIP_Label_3d3f2230-7ebf-412d-b6ae-34ad9d4c480c_ContentBits">
    <vt:lpwstr>2</vt:lpwstr>
  </property>
</Properties>
</file>